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9" r:id="rId3"/>
    <p:sldId id="257" r:id="rId4"/>
    <p:sldId id="14361" r:id="rId5"/>
    <p:sldId id="266" r:id="rId6"/>
    <p:sldId id="258" r:id="rId7"/>
    <p:sldId id="262" r:id="rId8"/>
    <p:sldId id="285" r:id="rId9"/>
    <p:sldId id="14363" r:id="rId10"/>
    <p:sldId id="261" r:id="rId11"/>
    <p:sldId id="14362" r:id="rId12"/>
    <p:sldId id="277" r:id="rId13"/>
    <p:sldId id="263" r:id="rId14"/>
    <p:sldId id="264" r:id="rId15"/>
    <p:sldId id="283" r:id="rId16"/>
    <p:sldId id="302" r:id="rId17"/>
    <p:sldId id="303" r:id="rId18"/>
    <p:sldId id="269" r:id="rId19"/>
    <p:sldId id="270" r:id="rId20"/>
    <p:sldId id="275" r:id="rId21"/>
    <p:sldId id="276" r:id="rId22"/>
    <p:sldId id="304" r:id="rId23"/>
    <p:sldId id="299" r:id="rId24"/>
    <p:sldId id="278" r:id="rId25"/>
    <p:sldId id="279" r:id="rId26"/>
    <p:sldId id="305" r:id="rId27"/>
    <p:sldId id="287" r:id="rId28"/>
    <p:sldId id="280" r:id="rId29"/>
    <p:sldId id="271" r:id="rId30"/>
    <p:sldId id="272" r:id="rId31"/>
    <p:sldId id="14364" r:id="rId32"/>
    <p:sldId id="286" r:id="rId33"/>
    <p:sldId id="298" r:id="rId34"/>
    <p:sldId id="296" r:id="rId35"/>
    <p:sldId id="274" r:id="rId36"/>
    <p:sldId id="268" r:id="rId37"/>
    <p:sldId id="14365" r:id="rId38"/>
    <p:sldId id="26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75CDB9-A8FD-2043-963B-10EF080F75E2}" v="88" dt="2021-11-04T17:10:45.9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31" autoAdjust="0"/>
    <p:restoredTop sz="85281"/>
  </p:normalViewPr>
  <p:slideViewPr>
    <p:cSldViewPr snapToGrid="0">
      <p:cViewPr varScale="1">
        <p:scale>
          <a:sx n="96" d="100"/>
          <a:sy n="96" d="100"/>
        </p:scale>
        <p:origin x="1232" y="1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6" d="100"/>
          <a:sy n="86" d="100"/>
        </p:scale>
        <p:origin x="3928"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hieu Saulnier" userId="7fbb7cfd-584c-491a-ae45-5afb7d3650f6" providerId="ADAL" clId="{9A75CDB9-A8FD-2043-963B-10EF080F75E2}"/>
    <pc:docChg chg="undo custSel addSld delSld modSld sldOrd modMainMaster">
      <pc:chgData name="Mathieu Saulnier" userId="7fbb7cfd-584c-491a-ae45-5afb7d3650f6" providerId="ADAL" clId="{9A75CDB9-A8FD-2043-963B-10EF080F75E2}" dt="2021-11-04T17:11:09.960" v="2811" actId="478"/>
      <pc:docMkLst>
        <pc:docMk/>
      </pc:docMkLst>
      <pc:sldChg chg="addSp delSp modSp mod delAnim modAnim">
        <pc:chgData name="Mathieu Saulnier" userId="7fbb7cfd-584c-491a-ae45-5afb7d3650f6" providerId="ADAL" clId="{9A75CDB9-A8FD-2043-963B-10EF080F75E2}" dt="2021-11-04T01:03:53.057" v="2799" actId="1076"/>
        <pc:sldMkLst>
          <pc:docMk/>
          <pc:sldMk cId="720928810" sldId="256"/>
        </pc:sldMkLst>
        <pc:spChg chg="add del mod">
          <ac:chgData name="Mathieu Saulnier" userId="7fbb7cfd-584c-491a-ae45-5afb7d3650f6" providerId="ADAL" clId="{9A75CDB9-A8FD-2043-963B-10EF080F75E2}" dt="2021-10-21T20:21:34.105" v="1197" actId="478"/>
          <ac:spMkLst>
            <pc:docMk/>
            <pc:sldMk cId="720928810" sldId="256"/>
            <ac:spMk id="4" creationId="{49866DD4-356C-A24A-8E94-76F711AB27F7}"/>
          </ac:spMkLst>
        </pc:spChg>
        <pc:spChg chg="add del">
          <ac:chgData name="Mathieu Saulnier" userId="7fbb7cfd-584c-491a-ae45-5afb7d3650f6" providerId="ADAL" clId="{9A75CDB9-A8FD-2043-963B-10EF080F75E2}" dt="2021-10-21T20:24:26.010" v="1206"/>
          <ac:spMkLst>
            <pc:docMk/>
            <pc:sldMk cId="720928810" sldId="256"/>
            <ac:spMk id="7" creationId="{9C067FCB-85FD-4F44-A8AB-E017A81F19E1}"/>
          </ac:spMkLst>
        </pc:spChg>
        <pc:spChg chg="add del">
          <ac:chgData name="Mathieu Saulnier" userId="7fbb7cfd-584c-491a-ae45-5afb7d3650f6" providerId="ADAL" clId="{9A75CDB9-A8FD-2043-963B-10EF080F75E2}" dt="2021-10-21T20:24:29.773" v="1208"/>
          <ac:spMkLst>
            <pc:docMk/>
            <pc:sldMk cId="720928810" sldId="256"/>
            <ac:spMk id="8" creationId="{044DFC20-042A-954C-9CD2-344DF5136D06}"/>
          </ac:spMkLst>
        </pc:spChg>
        <pc:spChg chg="add del mod">
          <ac:chgData name="Mathieu Saulnier" userId="7fbb7cfd-584c-491a-ae45-5afb7d3650f6" providerId="ADAL" clId="{9A75CDB9-A8FD-2043-963B-10EF080F75E2}" dt="2021-11-03T19:49:35.608" v="2784" actId="478"/>
          <ac:spMkLst>
            <pc:docMk/>
            <pc:sldMk cId="720928810" sldId="256"/>
            <ac:spMk id="8" creationId="{609B704B-3C85-3945-9527-A04D87F336B0}"/>
          </ac:spMkLst>
        </pc:spChg>
        <pc:spChg chg="add">
          <ac:chgData name="Mathieu Saulnier" userId="7fbb7cfd-584c-491a-ae45-5afb7d3650f6" providerId="ADAL" clId="{9A75CDB9-A8FD-2043-963B-10EF080F75E2}" dt="2021-10-21T20:25:16.378" v="1209"/>
          <ac:spMkLst>
            <pc:docMk/>
            <pc:sldMk cId="720928810" sldId="256"/>
            <ac:spMk id="9" creationId="{576CA4F4-FE0A-124E-98E3-4189E76BD636}"/>
          </ac:spMkLst>
        </pc:spChg>
        <pc:spChg chg="add del">
          <ac:chgData name="Mathieu Saulnier" userId="7fbb7cfd-584c-491a-ae45-5afb7d3650f6" providerId="ADAL" clId="{9A75CDB9-A8FD-2043-963B-10EF080F75E2}" dt="2021-11-03T19:29:50.008" v="2771" actId="22"/>
          <ac:spMkLst>
            <pc:docMk/>
            <pc:sldMk cId="720928810" sldId="256"/>
            <ac:spMk id="10" creationId="{C0804DDF-9558-814C-BF33-810E2513D9CB}"/>
          </ac:spMkLst>
        </pc:spChg>
        <pc:picChg chg="add del mod">
          <ac:chgData name="Mathieu Saulnier" userId="7fbb7cfd-584c-491a-ae45-5afb7d3650f6" providerId="ADAL" clId="{9A75CDB9-A8FD-2043-963B-10EF080F75E2}" dt="2021-11-03T19:31:15.538" v="2774" actId="478"/>
          <ac:picMkLst>
            <pc:docMk/>
            <pc:sldMk cId="720928810" sldId="256"/>
            <ac:picMk id="5" creationId="{8265236C-B6E5-8A41-8953-3E5DE87E3FEB}"/>
          </ac:picMkLst>
        </pc:picChg>
        <pc:picChg chg="add del mod">
          <ac:chgData name="Mathieu Saulnier" userId="7fbb7cfd-584c-491a-ae45-5afb7d3650f6" providerId="ADAL" clId="{9A75CDB9-A8FD-2043-963B-10EF080F75E2}" dt="2021-11-01T16:53:10.703" v="2739" actId="478"/>
          <ac:picMkLst>
            <pc:docMk/>
            <pc:sldMk cId="720928810" sldId="256"/>
            <ac:picMk id="6" creationId="{03A47D60-1BD0-8344-ADE2-8A4FD702C5FF}"/>
          </ac:picMkLst>
        </pc:picChg>
        <pc:picChg chg="add del mod">
          <ac:chgData name="Mathieu Saulnier" userId="7fbb7cfd-584c-491a-ae45-5afb7d3650f6" providerId="ADAL" clId="{9A75CDB9-A8FD-2043-963B-10EF080F75E2}" dt="2021-11-04T00:59:05.483" v="2792" actId="478"/>
          <ac:picMkLst>
            <pc:docMk/>
            <pc:sldMk cId="720928810" sldId="256"/>
            <ac:picMk id="7" creationId="{91ABF0B5-E2BC-5547-A26B-EA24D806B6B4}"/>
          </ac:picMkLst>
        </pc:picChg>
        <pc:picChg chg="add mod">
          <ac:chgData name="Mathieu Saulnier" userId="7fbb7cfd-584c-491a-ae45-5afb7d3650f6" providerId="ADAL" clId="{9A75CDB9-A8FD-2043-963B-10EF080F75E2}" dt="2021-10-21T20:26:27.358" v="1217" actId="1076"/>
          <ac:picMkLst>
            <pc:docMk/>
            <pc:sldMk cId="720928810" sldId="256"/>
            <ac:picMk id="11" creationId="{8226652A-AC76-354B-8C6A-FAEFEA674417}"/>
          </ac:picMkLst>
        </pc:picChg>
        <pc:picChg chg="add mod">
          <ac:chgData name="Mathieu Saulnier" userId="7fbb7cfd-584c-491a-ae45-5afb7d3650f6" providerId="ADAL" clId="{9A75CDB9-A8FD-2043-963B-10EF080F75E2}" dt="2021-11-04T01:03:53.057" v="2799" actId="1076"/>
          <ac:picMkLst>
            <pc:docMk/>
            <pc:sldMk cId="720928810" sldId="256"/>
            <ac:picMk id="12" creationId="{3E6FA8BC-E1C2-434A-99E2-DF1C06CEA869}"/>
          </ac:picMkLst>
        </pc:picChg>
        <pc:picChg chg="add mod">
          <ac:chgData name="Mathieu Saulnier" userId="7fbb7cfd-584c-491a-ae45-5afb7d3650f6" providerId="ADAL" clId="{9A75CDB9-A8FD-2043-963B-10EF080F75E2}" dt="2021-11-04T01:02:39.019" v="2794" actId="1076"/>
          <ac:picMkLst>
            <pc:docMk/>
            <pc:sldMk cId="720928810" sldId="256"/>
            <ac:picMk id="1026" creationId="{CD39C234-1E22-E543-9DA0-28B3F89AA21E}"/>
          </ac:picMkLst>
        </pc:picChg>
      </pc:sldChg>
      <pc:sldChg chg="addSp modSp">
        <pc:chgData name="Mathieu Saulnier" userId="7fbb7cfd-584c-491a-ae45-5afb7d3650f6" providerId="ADAL" clId="{9A75CDB9-A8FD-2043-963B-10EF080F75E2}" dt="2021-10-21T20:17:41.865" v="1181"/>
        <pc:sldMkLst>
          <pc:docMk/>
          <pc:sldMk cId="2059971362" sldId="257"/>
        </pc:sldMkLst>
        <pc:spChg chg="add mod">
          <ac:chgData name="Mathieu Saulnier" userId="7fbb7cfd-584c-491a-ae45-5afb7d3650f6" providerId="ADAL" clId="{9A75CDB9-A8FD-2043-963B-10EF080F75E2}" dt="2021-10-21T20:17:41.865" v="1181"/>
          <ac:spMkLst>
            <pc:docMk/>
            <pc:sldMk cId="2059971362" sldId="257"/>
            <ac:spMk id="3" creationId="{541D0EDD-48A0-1242-9E30-23B0C20A72BC}"/>
          </ac:spMkLst>
        </pc:spChg>
      </pc:sldChg>
      <pc:sldChg chg="addSp modSp">
        <pc:chgData name="Mathieu Saulnier" userId="7fbb7cfd-584c-491a-ae45-5afb7d3650f6" providerId="ADAL" clId="{9A75CDB9-A8FD-2043-963B-10EF080F75E2}" dt="2021-10-21T20:17:41.865" v="1181"/>
        <pc:sldMkLst>
          <pc:docMk/>
          <pc:sldMk cId="2824420302" sldId="258"/>
        </pc:sldMkLst>
        <pc:spChg chg="add mod">
          <ac:chgData name="Mathieu Saulnier" userId="7fbb7cfd-584c-491a-ae45-5afb7d3650f6" providerId="ADAL" clId="{9A75CDB9-A8FD-2043-963B-10EF080F75E2}" dt="2021-10-21T20:17:41.865" v="1181"/>
          <ac:spMkLst>
            <pc:docMk/>
            <pc:sldMk cId="2824420302" sldId="258"/>
            <ac:spMk id="5" creationId="{85A96E94-E67E-4840-8317-C7A7E55ACCDA}"/>
          </ac:spMkLst>
        </pc:spChg>
      </pc:sldChg>
      <pc:sldChg chg="addSp modSp mod">
        <pc:chgData name="Mathieu Saulnier" userId="7fbb7cfd-584c-491a-ae45-5afb7d3650f6" providerId="ADAL" clId="{9A75CDB9-A8FD-2043-963B-10EF080F75E2}" dt="2021-10-21T20:31:33.392" v="1232" actId="255"/>
        <pc:sldMkLst>
          <pc:docMk/>
          <pc:sldMk cId="3519736313" sldId="259"/>
        </pc:sldMkLst>
        <pc:spChg chg="add mod">
          <ac:chgData name="Mathieu Saulnier" userId="7fbb7cfd-584c-491a-ae45-5afb7d3650f6" providerId="ADAL" clId="{9A75CDB9-A8FD-2043-963B-10EF080F75E2}" dt="2021-10-21T20:17:41.865" v="1181"/>
          <ac:spMkLst>
            <pc:docMk/>
            <pc:sldMk cId="3519736313" sldId="259"/>
            <ac:spMk id="3" creationId="{A18BC379-A34A-9A43-9355-86271E125A08}"/>
          </ac:spMkLst>
        </pc:spChg>
        <pc:spChg chg="mod">
          <ac:chgData name="Mathieu Saulnier" userId="7fbb7cfd-584c-491a-ae45-5afb7d3650f6" providerId="ADAL" clId="{9A75CDB9-A8FD-2043-963B-10EF080F75E2}" dt="2021-10-21T20:31:33.392" v="1232" actId="255"/>
          <ac:spMkLst>
            <pc:docMk/>
            <pc:sldMk cId="3519736313" sldId="259"/>
            <ac:spMk id="4" creationId="{D4CA1DA1-653E-4C43-AAD9-155422860BD4}"/>
          </ac:spMkLst>
        </pc:spChg>
        <pc:picChg chg="mod">
          <ac:chgData name="Mathieu Saulnier" userId="7fbb7cfd-584c-491a-ae45-5afb7d3650f6" providerId="ADAL" clId="{9A75CDB9-A8FD-2043-963B-10EF080F75E2}" dt="2021-10-21T20:21:25.374" v="1195" actId="1076"/>
          <ac:picMkLst>
            <pc:docMk/>
            <pc:sldMk cId="3519736313" sldId="259"/>
            <ac:picMk id="2050" creationId="{534D002F-177C-1940-9C65-2134BDB20A68}"/>
          </ac:picMkLst>
        </pc:picChg>
      </pc:sldChg>
      <pc:sldChg chg="addSp modSp mod ord">
        <pc:chgData name="Mathieu Saulnier" userId="7fbb7cfd-584c-491a-ae45-5afb7d3650f6" providerId="ADAL" clId="{9A75CDB9-A8FD-2043-963B-10EF080F75E2}" dt="2021-10-22T01:27:51.705" v="1364" actId="6549"/>
        <pc:sldMkLst>
          <pc:docMk/>
          <pc:sldMk cId="3771672056" sldId="261"/>
        </pc:sldMkLst>
        <pc:spChg chg="mod">
          <ac:chgData name="Mathieu Saulnier" userId="7fbb7cfd-584c-491a-ae45-5afb7d3650f6" providerId="ADAL" clId="{9A75CDB9-A8FD-2043-963B-10EF080F75E2}" dt="2021-10-22T01:27:51.705" v="1364" actId="6549"/>
          <ac:spMkLst>
            <pc:docMk/>
            <pc:sldMk cId="3771672056" sldId="261"/>
            <ac:spMk id="3" creationId="{45FA5CCA-6975-0B46-BA1A-BE712B4018E3}"/>
          </ac:spMkLst>
        </pc:spChg>
        <pc:spChg chg="mod">
          <ac:chgData name="Mathieu Saulnier" userId="7fbb7cfd-584c-491a-ae45-5afb7d3650f6" providerId="ADAL" clId="{9A75CDB9-A8FD-2043-963B-10EF080F75E2}" dt="2021-10-22T01:27:41.562" v="1358" actId="20577"/>
          <ac:spMkLst>
            <pc:docMk/>
            <pc:sldMk cId="3771672056" sldId="261"/>
            <ac:spMk id="4" creationId="{4E1DD633-8220-5145-ACDA-684516081837}"/>
          </ac:spMkLst>
        </pc:spChg>
        <pc:spChg chg="add mod">
          <ac:chgData name="Mathieu Saulnier" userId="7fbb7cfd-584c-491a-ae45-5afb7d3650f6" providerId="ADAL" clId="{9A75CDB9-A8FD-2043-963B-10EF080F75E2}" dt="2021-10-21T20:17:41.865" v="1181"/>
          <ac:spMkLst>
            <pc:docMk/>
            <pc:sldMk cId="3771672056" sldId="261"/>
            <ac:spMk id="5" creationId="{67C0C17B-9E98-5D4A-BBD0-DED6BE94647F}"/>
          </ac:spMkLst>
        </pc:spChg>
      </pc:sldChg>
      <pc:sldChg chg="addSp delSp modSp mod">
        <pc:chgData name="Mathieu Saulnier" userId="7fbb7cfd-584c-491a-ae45-5afb7d3650f6" providerId="ADAL" clId="{9A75CDB9-A8FD-2043-963B-10EF080F75E2}" dt="2021-10-22T01:17:39.154" v="1289" actId="1036"/>
        <pc:sldMkLst>
          <pc:docMk/>
          <pc:sldMk cId="764942326" sldId="262"/>
        </pc:sldMkLst>
        <pc:spChg chg="mod">
          <ac:chgData name="Mathieu Saulnier" userId="7fbb7cfd-584c-491a-ae45-5afb7d3650f6" providerId="ADAL" clId="{9A75CDB9-A8FD-2043-963B-10EF080F75E2}" dt="2021-10-22T01:17:39.154" v="1289" actId="1036"/>
          <ac:spMkLst>
            <pc:docMk/>
            <pc:sldMk cId="764942326" sldId="262"/>
            <ac:spMk id="3" creationId="{80658D66-9A4E-B64D-9E82-0174E87CED7A}"/>
          </ac:spMkLst>
        </pc:spChg>
        <pc:spChg chg="del">
          <ac:chgData name="Mathieu Saulnier" userId="7fbb7cfd-584c-491a-ae45-5afb7d3650f6" providerId="ADAL" clId="{9A75CDB9-A8FD-2043-963B-10EF080F75E2}" dt="2021-10-22T01:15:48.748" v="1279" actId="478"/>
          <ac:spMkLst>
            <pc:docMk/>
            <pc:sldMk cId="764942326" sldId="262"/>
            <ac:spMk id="4" creationId="{06A65D49-D5FD-8142-BB54-E00F00582182}"/>
          </ac:spMkLst>
        </pc:spChg>
        <pc:spChg chg="add mod">
          <ac:chgData name="Mathieu Saulnier" userId="7fbb7cfd-584c-491a-ae45-5afb7d3650f6" providerId="ADAL" clId="{9A75CDB9-A8FD-2043-963B-10EF080F75E2}" dt="2021-10-21T20:26:55.189" v="1218" actId="121"/>
          <ac:spMkLst>
            <pc:docMk/>
            <pc:sldMk cId="764942326" sldId="262"/>
            <ac:spMk id="6" creationId="{C208EEF1-2C3C-8E46-B617-1AC6D1857706}"/>
          </ac:spMkLst>
        </pc:spChg>
        <pc:spChg chg="add del mod">
          <ac:chgData name="Mathieu Saulnier" userId="7fbb7cfd-584c-491a-ae45-5afb7d3650f6" providerId="ADAL" clId="{9A75CDB9-A8FD-2043-963B-10EF080F75E2}" dt="2021-10-22T01:15:53.980" v="1280" actId="478"/>
          <ac:spMkLst>
            <pc:docMk/>
            <pc:sldMk cId="764942326" sldId="262"/>
            <ac:spMk id="8" creationId="{478A99C2-9806-1847-8319-F86E76C5182B}"/>
          </ac:spMkLst>
        </pc:spChg>
        <pc:picChg chg="mod">
          <ac:chgData name="Mathieu Saulnier" userId="7fbb7cfd-584c-491a-ae45-5afb7d3650f6" providerId="ADAL" clId="{9A75CDB9-A8FD-2043-963B-10EF080F75E2}" dt="2021-10-22T01:16:24.410" v="1287" actId="1076"/>
          <ac:picMkLst>
            <pc:docMk/>
            <pc:sldMk cId="764942326" sldId="262"/>
            <ac:picMk id="5" creationId="{56423465-96DC-7E40-8049-4566E04E2271}"/>
          </ac:picMkLst>
        </pc:picChg>
      </pc:sldChg>
      <pc:sldChg chg="addSp modSp">
        <pc:chgData name="Mathieu Saulnier" userId="7fbb7cfd-584c-491a-ae45-5afb7d3650f6" providerId="ADAL" clId="{9A75CDB9-A8FD-2043-963B-10EF080F75E2}" dt="2021-10-21T20:17:41.865" v="1181"/>
        <pc:sldMkLst>
          <pc:docMk/>
          <pc:sldMk cId="3575119392" sldId="263"/>
        </pc:sldMkLst>
        <pc:spChg chg="add mod">
          <ac:chgData name="Mathieu Saulnier" userId="7fbb7cfd-584c-491a-ae45-5afb7d3650f6" providerId="ADAL" clId="{9A75CDB9-A8FD-2043-963B-10EF080F75E2}" dt="2021-10-21T20:17:41.865" v="1181"/>
          <ac:spMkLst>
            <pc:docMk/>
            <pc:sldMk cId="3575119392" sldId="263"/>
            <ac:spMk id="3" creationId="{1531B6DA-B496-1A4F-AC45-F622E8BEDA46}"/>
          </ac:spMkLst>
        </pc:spChg>
      </pc:sldChg>
      <pc:sldChg chg="addSp modSp">
        <pc:chgData name="Mathieu Saulnier" userId="7fbb7cfd-584c-491a-ae45-5afb7d3650f6" providerId="ADAL" clId="{9A75CDB9-A8FD-2043-963B-10EF080F75E2}" dt="2021-10-21T20:17:41.865" v="1181"/>
        <pc:sldMkLst>
          <pc:docMk/>
          <pc:sldMk cId="1135419946" sldId="264"/>
        </pc:sldMkLst>
        <pc:spChg chg="add mod">
          <ac:chgData name="Mathieu Saulnier" userId="7fbb7cfd-584c-491a-ae45-5afb7d3650f6" providerId="ADAL" clId="{9A75CDB9-A8FD-2043-963B-10EF080F75E2}" dt="2021-10-21T20:17:41.865" v="1181"/>
          <ac:spMkLst>
            <pc:docMk/>
            <pc:sldMk cId="1135419946" sldId="264"/>
            <ac:spMk id="3" creationId="{48FE3EE9-2EA6-2D49-A3A1-6F067B1AF792}"/>
          </ac:spMkLst>
        </pc:spChg>
      </pc:sldChg>
      <pc:sldChg chg="addSp delSp modSp mod modClrScheme chgLayout">
        <pc:chgData name="Mathieu Saulnier" userId="7fbb7cfd-584c-491a-ae45-5afb7d3650f6" providerId="ADAL" clId="{9A75CDB9-A8FD-2043-963B-10EF080F75E2}" dt="2021-11-04T17:11:09.960" v="2811" actId="478"/>
        <pc:sldMkLst>
          <pc:docMk/>
          <pc:sldMk cId="1250964583" sldId="265"/>
        </pc:sldMkLst>
        <pc:spChg chg="add mod ord">
          <ac:chgData name="Mathieu Saulnier" userId="7fbb7cfd-584c-491a-ae45-5afb7d3650f6" providerId="ADAL" clId="{9A75CDB9-A8FD-2043-963B-10EF080F75E2}" dt="2021-11-04T17:10:52.498" v="2808" actId="700"/>
          <ac:spMkLst>
            <pc:docMk/>
            <pc:sldMk cId="1250964583" sldId="265"/>
            <ac:spMk id="2" creationId="{3C0EF0F2-325C-C340-BBBA-B3CB1F2FBF8B}"/>
          </ac:spMkLst>
        </pc:spChg>
        <pc:spChg chg="add del mod ord">
          <ac:chgData name="Mathieu Saulnier" userId="7fbb7cfd-584c-491a-ae45-5afb7d3650f6" providerId="ADAL" clId="{9A75CDB9-A8FD-2043-963B-10EF080F75E2}" dt="2021-11-04T17:11:09.960" v="2811" actId="478"/>
          <ac:spMkLst>
            <pc:docMk/>
            <pc:sldMk cId="1250964583" sldId="265"/>
            <ac:spMk id="3" creationId="{63962F36-0749-214B-B09A-512122503D76}"/>
          </ac:spMkLst>
        </pc:spChg>
        <pc:spChg chg="mod ord">
          <ac:chgData name="Mathieu Saulnier" userId="7fbb7cfd-584c-491a-ae45-5afb7d3650f6" providerId="ADAL" clId="{9A75CDB9-A8FD-2043-963B-10EF080F75E2}" dt="2021-11-04T17:11:01.364" v="2810" actId="242"/>
          <ac:spMkLst>
            <pc:docMk/>
            <pc:sldMk cId="1250964583" sldId="265"/>
            <ac:spMk id="5" creationId="{BB19911B-0169-534A-85C7-CDF68A7E108A}"/>
          </ac:spMkLst>
        </pc:spChg>
        <pc:picChg chg="del">
          <ac:chgData name="Mathieu Saulnier" userId="7fbb7cfd-584c-491a-ae45-5afb7d3650f6" providerId="ADAL" clId="{9A75CDB9-A8FD-2043-963B-10EF080F75E2}" dt="2021-11-04T17:10:45.952" v="2807" actId="478"/>
          <ac:picMkLst>
            <pc:docMk/>
            <pc:sldMk cId="1250964583" sldId="265"/>
            <ac:picMk id="3074" creationId="{B37D1DB0-5772-B343-8E0A-7EFFCC7AF2C0}"/>
          </ac:picMkLst>
        </pc:picChg>
      </pc:sldChg>
      <pc:sldChg chg="addSp modSp modNotesTx">
        <pc:chgData name="Mathieu Saulnier" userId="7fbb7cfd-584c-491a-ae45-5afb7d3650f6" providerId="ADAL" clId="{9A75CDB9-A8FD-2043-963B-10EF080F75E2}" dt="2021-10-22T01:14:00.467" v="1275" actId="20577"/>
        <pc:sldMkLst>
          <pc:docMk/>
          <pc:sldMk cId="4045117992" sldId="266"/>
        </pc:sldMkLst>
        <pc:spChg chg="add mod">
          <ac:chgData name="Mathieu Saulnier" userId="7fbb7cfd-584c-491a-ae45-5afb7d3650f6" providerId="ADAL" clId="{9A75CDB9-A8FD-2043-963B-10EF080F75E2}" dt="2021-10-21T20:17:41.865" v="1181"/>
          <ac:spMkLst>
            <pc:docMk/>
            <pc:sldMk cId="4045117992" sldId="266"/>
            <ac:spMk id="2" creationId="{B5F604F7-5028-8745-A29E-10F2ADA24464}"/>
          </ac:spMkLst>
        </pc:spChg>
        <pc:picChg chg="mod">
          <ac:chgData name="Mathieu Saulnier" userId="7fbb7cfd-584c-491a-ae45-5afb7d3650f6" providerId="ADAL" clId="{9A75CDB9-A8FD-2043-963B-10EF080F75E2}" dt="2021-10-21T20:21:12.553" v="1194" actId="166"/>
          <ac:picMkLst>
            <pc:docMk/>
            <pc:sldMk cId="4045117992" sldId="266"/>
            <ac:picMk id="4098" creationId="{FC8CDCB5-72B5-B745-8D5C-3C20309E8A87}"/>
          </ac:picMkLst>
        </pc:picChg>
      </pc:sldChg>
      <pc:sldChg chg="addSp delSp modSp mod">
        <pc:chgData name="Mathieu Saulnier" userId="7fbb7cfd-584c-491a-ae45-5afb7d3650f6" providerId="ADAL" clId="{9A75CDB9-A8FD-2043-963B-10EF080F75E2}" dt="2021-11-03T19:50:54.024" v="2790" actId="1076"/>
        <pc:sldMkLst>
          <pc:docMk/>
          <pc:sldMk cId="562939952" sldId="268"/>
        </pc:sldMkLst>
        <pc:spChg chg="add mod">
          <ac:chgData name="Mathieu Saulnier" userId="7fbb7cfd-584c-491a-ae45-5afb7d3650f6" providerId="ADAL" clId="{9A75CDB9-A8FD-2043-963B-10EF080F75E2}" dt="2021-11-03T19:50:31.565" v="2787" actId="166"/>
          <ac:spMkLst>
            <pc:docMk/>
            <pc:sldMk cId="562939952" sldId="268"/>
            <ac:spMk id="2" creationId="{5CDEA017-F01E-774A-B2F4-9919D3947378}"/>
          </ac:spMkLst>
        </pc:spChg>
        <pc:picChg chg="add del mod">
          <ac:chgData name="Mathieu Saulnier" userId="7fbb7cfd-584c-491a-ae45-5afb7d3650f6" providerId="ADAL" clId="{9A75CDB9-A8FD-2043-963B-10EF080F75E2}" dt="2021-11-03T19:50:45.697" v="2789" actId="478"/>
          <ac:picMkLst>
            <pc:docMk/>
            <pc:sldMk cId="562939952" sldId="268"/>
            <ac:picMk id="6" creationId="{9E51B262-4D07-A849-A69B-647A53355B53}"/>
          </ac:picMkLst>
        </pc:picChg>
        <pc:picChg chg="mod">
          <ac:chgData name="Mathieu Saulnier" userId="7fbb7cfd-584c-491a-ae45-5afb7d3650f6" providerId="ADAL" clId="{9A75CDB9-A8FD-2043-963B-10EF080F75E2}" dt="2021-11-03T19:50:54.024" v="2790" actId="1076"/>
          <ac:picMkLst>
            <pc:docMk/>
            <pc:sldMk cId="562939952" sldId="268"/>
            <ac:picMk id="6146" creationId="{E28A5C52-D569-864E-AC8E-AD4CD6AC80FA}"/>
          </ac:picMkLst>
        </pc:picChg>
      </pc:sldChg>
      <pc:sldChg chg="addSp modSp modNotesTx">
        <pc:chgData name="Mathieu Saulnier" userId="7fbb7cfd-584c-491a-ae45-5afb7d3650f6" providerId="ADAL" clId="{9A75CDB9-A8FD-2043-963B-10EF080F75E2}" dt="2021-10-22T02:19:08.868" v="1854" actId="20577"/>
        <pc:sldMkLst>
          <pc:docMk/>
          <pc:sldMk cId="3321098219" sldId="269"/>
        </pc:sldMkLst>
        <pc:spChg chg="add mod">
          <ac:chgData name="Mathieu Saulnier" userId="7fbb7cfd-584c-491a-ae45-5afb7d3650f6" providerId="ADAL" clId="{9A75CDB9-A8FD-2043-963B-10EF080F75E2}" dt="2021-10-21T20:17:41.865" v="1181"/>
          <ac:spMkLst>
            <pc:docMk/>
            <pc:sldMk cId="3321098219" sldId="269"/>
            <ac:spMk id="4" creationId="{72B4F959-FA5E-A44E-B074-21426F8FCB03}"/>
          </ac:spMkLst>
        </pc:spChg>
      </pc:sldChg>
      <pc:sldChg chg="addSp modSp mod modNotesTx">
        <pc:chgData name="Mathieu Saulnier" userId="7fbb7cfd-584c-491a-ae45-5afb7d3650f6" providerId="ADAL" clId="{9A75CDB9-A8FD-2043-963B-10EF080F75E2}" dt="2021-10-22T02:22:27.274" v="1855" actId="20577"/>
        <pc:sldMkLst>
          <pc:docMk/>
          <pc:sldMk cId="47127567" sldId="270"/>
        </pc:sldMkLst>
        <pc:spChg chg="add mod">
          <ac:chgData name="Mathieu Saulnier" userId="7fbb7cfd-584c-491a-ae45-5afb7d3650f6" providerId="ADAL" clId="{9A75CDB9-A8FD-2043-963B-10EF080F75E2}" dt="2021-10-21T20:17:41.865" v="1181"/>
          <ac:spMkLst>
            <pc:docMk/>
            <pc:sldMk cId="47127567" sldId="270"/>
            <ac:spMk id="3" creationId="{5FD28D66-59EC-5F4E-A979-16FD84E9AF2A}"/>
          </ac:spMkLst>
        </pc:spChg>
        <pc:spChg chg="mod">
          <ac:chgData name="Mathieu Saulnier" userId="7fbb7cfd-584c-491a-ae45-5afb7d3650f6" providerId="ADAL" clId="{9A75CDB9-A8FD-2043-963B-10EF080F75E2}" dt="2021-10-07T17:09:03.092" v="1179" actId="12"/>
          <ac:spMkLst>
            <pc:docMk/>
            <pc:sldMk cId="47127567" sldId="270"/>
            <ac:spMk id="8198" creationId="{3BBEF8C7-0022-4027-B7F6-B5E32695C59A}"/>
          </ac:spMkLst>
        </pc:spChg>
      </pc:sldChg>
      <pc:sldChg chg="addSp modSp mod modNotesTx">
        <pc:chgData name="Mathieu Saulnier" userId="7fbb7cfd-584c-491a-ae45-5afb7d3650f6" providerId="ADAL" clId="{9A75CDB9-A8FD-2043-963B-10EF080F75E2}" dt="2021-10-22T02:30:56.436" v="2365" actId="113"/>
        <pc:sldMkLst>
          <pc:docMk/>
          <pc:sldMk cId="724225962" sldId="271"/>
        </pc:sldMkLst>
        <pc:spChg chg="add mod">
          <ac:chgData name="Mathieu Saulnier" userId="7fbb7cfd-584c-491a-ae45-5afb7d3650f6" providerId="ADAL" clId="{9A75CDB9-A8FD-2043-963B-10EF080F75E2}" dt="2021-10-21T20:17:41.865" v="1181"/>
          <ac:spMkLst>
            <pc:docMk/>
            <pc:sldMk cId="724225962" sldId="271"/>
            <ac:spMk id="2" creationId="{3354DD06-54DC-FA44-8BE8-8C4FF019691F}"/>
          </ac:spMkLst>
        </pc:spChg>
        <pc:spChg chg="mod">
          <ac:chgData name="Mathieu Saulnier" userId="7fbb7cfd-584c-491a-ae45-5afb7d3650f6" providerId="ADAL" clId="{9A75CDB9-A8FD-2043-963B-10EF080F75E2}" dt="2021-10-07T12:44:57.754" v="707" actId="6549"/>
          <ac:spMkLst>
            <pc:docMk/>
            <pc:sldMk cId="724225962" sldId="271"/>
            <ac:spMk id="9220" creationId="{F4F8F1D2-2952-4DFD-B32F-39E288C0446A}"/>
          </ac:spMkLst>
        </pc:spChg>
      </pc:sldChg>
      <pc:sldChg chg="addSp modSp modNotesTx">
        <pc:chgData name="Mathieu Saulnier" userId="7fbb7cfd-584c-491a-ae45-5afb7d3650f6" providerId="ADAL" clId="{9A75CDB9-A8FD-2043-963B-10EF080F75E2}" dt="2021-10-22T02:32:05.249" v="2499" actId="20577"/>
        <pc:sldMkLst>
          <pc:docMk/>
          <pc:sldMk cId="1921842193" sldId="272"/>
        </pc:sldMkLst>
        <pc:spChg chg="add mod">
          <ac:chgData name="Mathieu Saulnier" userId="7fbb7cfd-584c-491a-ae45-5afb7d3650f6" providerId="ADAL" clId="{9A75CDB9-A8FD-2043-963B-10EF080F75E2}" dt="2021-10-21T20:17:41.865" v="1181"/>
          <ac:spMkLst>
            <pc:docMk/>
            <pc:sldMk cId="1921842193" sldId="272"/>
            <ac:spMk id="2" creationId="{FEC0366D-025B-C548-BBB8-F87E226477E3}"/>
          </ac:spMkLst>
        </pc:spChg>
      </pc:sldChg>
      <pc:sldChg chg="addSp modSp">
        <pc:chgData name="Mathieu Saulnier" userId="7fbb7cfd-584c-491a-ae45-5afb7d3650f6" providerId="ADAL" clId="{9A75CDB9-A8FD-2043-963B-10EF080F75E2}" dt="2021-10-21T20:17:41.865" v="1181"/>
        <pc:sldMkLst>
          <pc:docMk/>
          <pc:sldMk cId="960880119" sldId="274"/>
        </pc:sldMkLst>
        <pc:spChg chg="add mod">
          <ac:chgData name="Mathieu Saulnier" userId="7fbb7cfd-584c-491a-ae45-5afb7d3650f6" providerId="ADAL" clId="{9A75CDB9-A8FD-2043-963B-10EF080F75E2}" dt="2021-10-21T20:17:41.865" v="1181"/>
          <ac:spMkLst>
            <pc:docMk/>
            <pc:sldMk cId="960880119" sldId="274"/>
            <ac:spMk id="2" creationId="{E4FC3CD6-BED0-364A-9B4D-58E7E5632DF6}"/>
          </ac:spMkLst>
        </pc:spChg>
      </pc:sldChg>
      <pc:sldChg chg="addSp modSp modNotesTx">
        <pc:chgData name="Mathieu Saulnier" userId="7fbb7cfd-584c-491a-ae45-5afb7d3650f6" providerId="ADAL" clId="{9A75CDB9-A8FD-2043-963B-10EF080F75E2}" dt="2021-10-22T02:26:36.014" v="2065" actId="20577"/>
        <pc:sldMkLst>
          <pc:docMk/>
          <pc:sldMk cId="576539087" sldId="275"/>
        </pc:sldMkLst>
        <pc:spChg chg="add mod">
          <ac:chgData name="Mathieu Saulnier" userId="7fbb7cfd-584c-491a-ae45-5afb7d3650f6" providerId="ADAL" clId="{9A75CDB9-A8FD-2043-963B-10EF080F75E2}" dt="2021-10-21T20:17:41.865" v="1181"/>
          <ac:spMkLst>
            <pc:docMk/>
            <pc:sldMk cId="576539087" sldId="275"/>
            <ac:spMk id="2" creationId="{32A51A86-73CF-004D-BC20-0664D4E605A8}"/>
          </ac:spMkLst>
        </pc:spChg>
      </pc:sldChg>
      <pc:sldChg chg="addSp modSp modNotesTx">
        <pc:chgData name="Mathieu Saulnier" userId="7fbb7cfd-584c-491a-ae45-5afb7d3650f6" providerId="ADAL" clId="{9A75CDB9-A8FD-2043-963B-10EF080F75E2}" dt="2021-10-22T02:25:56.456" v="2026" actId="20577"/>
        <pc:sldMkLst>
          <pc:docMk/>
          <pc:sldMk cId="1662830491" sldId="276"/>
        </pc:sldMkLst>
        <pc:spChg chg="add mod">
          <ac:chgData name="Mathieu Saulnier" userId="7fbb7cfd-584c-491a-ae45-5afb7d3650f6" providerId="ADAL" clId="{9A75CDB9-A8FD-2043-963B-10EF080F75E2}" dt="2021-10-21T20:17:41.865" v="1181"/>
          <ac:spMkLst>
            <pc:docMk/>
            <pc:sldMk cId="1662830491" sldId="276"/>
            <ac:spMk id="2" creationId="{37AB96AF-6895-D74C-B702-B2DC8381E961}"/>
          </ac:spMkLst>
        </pc:spChg>
      </pc:sldChg>
      <pc:sldChg chg="addSp modSp">
        <pc:chgData name="Mathieu Saulnier" userId="7fbb7cfd-584c-491a-ae45-5afb7d3650f6" providerId="ADAL" clId="{9A75CDB9-A8FD-2043-963B-10EF080F75E2}" dt="2021-10-21T20:17:41.865" v="1181"/>
        <pc:sldMkLst>
          <pc:docMk/>
          <pc:sldMk cId="2907795634" sldId="277"/>
        </pc:sldMkLst>
        <pc:spChg chg="add mod">
          <ac:chgData name="Mathieu Saulnier" userId="7fbb7cfd-584c-491a-ae45-5afb7d3650f6" providerId="ADAL" clId="{9A75CDB9-A8FD-2043-963B-10EF080F75E2}" dt="2021-10-21T20:17:41.865" v="1181"/>
          <ac:spMkLst>
            <pc:docMk/>
            <pc:sldMk cId="2907795634" sldId="277"/>
            <ac:spMk id="2" creationId="{7EE52C6D-4D86-174F-B921-4338E076850C}"/>
          </ac:spMkLst>
        </pc:spChg>
      </pc:sldChg>
      <pc:sldChg chg="addSp modSp modNotesTx">
        <pc:chgData name="Mathieu Saulnier" userId="7fbb7cfd-584c-491a-ae45-5afb7d3650f6" providerId="ADAL" clId="{9A75CDB9-A8FD-2043-963B-10EF080F75E2}" dt="2021-10-22T02:27:45.327" v="2161" actId="20577"/>
        <pc:sldMkLst>
          <pc:docMk/>
          <pc:sldMk cId="2224979120" sldId="278"/>
        </pc:sldMkLst>
        <pc:spChg chg="add mod">
          <ac:chgData name="Mathieu Saulnier" userId="7fbb7cfd-584c-491a-ae45-5afb7d3650f6" providerId="ADAL" clId="{9A75CDB9-A8FD-2043-963B-10EF080F75E2}" dt="2021-10-21T20:17:41.865" v="1181"/>
          <ac:spMkLst>
            <pc:docMk/>
            <pc:sldMk cId="2224979120" sldId="278"/>
            <ac:spMk id="2" creationId="{159519C3-30A3-0F4B-B3D0-6E87C5D136B3}"/>
          </ac:spMkLst>
        </pc:spChg>
      </pc:sldChg>
      <pc:sldChg chg="addSp modSp">
        <pc:chgData name="Mathieu Saulnier" userId="7fbb7cfd-584c-491a-ae45-5afb7d3650f6" providerId="ADAL" clId="{9A75CDB9-A8FD-2043-963B-10EF080F75E2}" dt="2021-10-21T20:17:41.865" v="1181"/>
        <pc:sldMkLst>
          <pc:docMk/>
          <pc:sldMk cId="3669493404" sldId="279"/>
        </pc:sldMkLst>
        <pc:spChg chg="add mod">
          <ac:chgData name="Mathieu Saulnier" userId="7fbb7cfd-584c-491a-ae45-5afb7d3650f6" providerId="ADAL" clId="{9A75CDB9-A8FD-2043-963B-10EF080F75E2}" dt="2021-10-21T20:17:41.865" v="1181"/>
          <ac:spMkLst>
            <pc:docMk/>
            <pc:sldMk cId="3669493404" sldId="279"/>
            <ac:spMk id="3" creationId="{00DA83E7-BF70-6A4E-AB9E-C6E580EA29EA}"/>
          </ac:spMkLst>
        </pc:spChg>
      </pc:sldChg>
      <pc:sldChg chg="addSp modSp">
        <pc:chgData name="Mathieu Saulnier" userId="7fbb7cfd-584c-491a-ae45-5afb7d3650f6" providerId="ADAL" clId="{9A75CDB9-A8FD-2043-963B-10EF080F75E2}" dt="2021-10-21T20:17:41.865" v="1181"/>
        <pc:sldMkLst>
          <pc:docMk/>
          <pc:sldMk cId="695872136" sldId="280"/>
        </pc:sldMkLst>
        <pc:spChg chg="add mod">
          <ac:chgData name="Mathieu Saulnier" userId="7fbb7cfd-584c-491a-ae45-5afb7d3650f6" providerId="ADAL" clId="{9A75CDB9-A8FD-2043-963B-10EF080F75E2}" dt="2021-10-21T20:17:41.865" v="1181"/>
          <ac:spMkLst>
            <pc:docMk/>
            <pc:sldMk cId="695872136" sldId="280"/>
            <ac:spMk id="3" creationId="{3F90E20E-AC24-1A41-BA15-3BBE93449B52}"/>
          </ac:spMkLst>
        </pc:spChg>
      </pc:sldChg>
      <pc:sldChg chg="addSp modSp modNotesTx">
        <pc:chgData name="Mathieu Saulnier" userId="7fbb7cfd-584c-491a-ae45-5afb7d3650f6" providerId="ADAL" clId="{9A75CDB9-A8FD-2043-963B-10EF080F75E2}" dt="2021-10-22T02:25:39.493" v="2025" actId="20577"/>
        <pc:sldMkLst>
          <pc:docMk/>
          <pc:sldMk cId="2823980170" sldId="283"/>
        </pc:sldMkLst>
        <pc:spChg chg="add mod">
          <ac:chgData name="Mathieu Saulnier" userId="7fbb7cfd-584c-491a-ae45-5afb7d3650f6" providerId="ADAL" clId="{9A75CDB9-A8FD-2043-963B-10EF080F75E2}" dt="2021-10-21T20:17:41.865" v="1181"/>
          <ac:spMkLst>
            <pc:docMk/>
            <pc:sldMk cId="2823980170" sldId="283"/>
            <ac:spMk id="3" creationId="{53493C35-A66A-B146-AF0C-92DB6F788B32}"/>
          </ac:spMkLst>
        </pc:spChg>
      </pc:sldChg>
      <pc:sldChg chg="addSp modSp">
        <pc:chgData name="Mathieu Saulnier" userId="7fbb7cfd-584c-491a-ae45-5afb7d3650f6" providerId="ADAL" clId="{9A75CDB9-A8FD-2043-963B-10EF080F75E2}" dt="2021-10-21T20:17:41.865" v="1181"/>
        <pc:sldMkLst>
          <pc:docMk/>
          <pc:sldMk cId="3234041158" sldId="285"/>
        </pc:sldMkLst>
        <pc:spChg chg="add mod">
          <ac:chgData name="Mathieu Saulnier" userId="7fbb7cfd-584c-491a-ae45-5afb7d3650f6" providerId="ADAL" clId="{9A75CDB9-A8FD-2043-963B-10EF080F75E2}" dt="2021-10-21T20:17:41.865" v="1181"/>
          <ac:spMkLst>
            <pc:docMk/>
            <pc:sldMk cId="3234041158" sldId="285"/>
            <ac:spMk id="3" creationId="{B085F6E3-4EEB-9346-ACE4-719F9A0239CC}"/>
          </ac:spMkLst>
        </pc:spChg>
      </pc:sldChg>
      <pc:sldChg chg="addSp modSp mod modNotesTx">
        <pc:chgData name="Mathieu Saulnier" userId="7fbb7cfd-584c-491a-ae45-5afb7d3650f6" providerId="ADAL" clId="{9A75CDB9-A8FD-2043-963B-10EF080F75E2}" dt="2021-10-22T02:38:33.832" v="2736" actId="20577"/>
        <pc:sldMkLst>
          <pc:docMk/>
          <pc:sldMk cId="1912486522" sldId="286"/>
        </pc:sldMkLst>
        <pc:spChg chg="add mod">
          <ac:chgData name="Mathieu Saulnier" userId="7fbb7cfd-584c-491a-ae45-5afb7d3650f6" providerId="ADAL" clId="{9A75CDB9-A8FD-2043-963B-10EF080F75E2}" dt="2021-10-21T20:17:41.865" v="1181"/>
          <ac:spMkLst>
            <pc:docMk/>
            <pc:sldMk cId="1912486522" sldId="286"/>
            <ac:spMk id="3" creationId="{C82C73A0-1DEF-434A-93BF-9B69F3B9AD4B}"/>
          </ac:spMkLst>
        </pc:spChg>
        <pc:spChg chg="mod">
          <ac:chgData name="Mathieu Saulnier" userId="7fbb7cfd-584c-491a-ae45-5afb7d3650f6" providerId="ADAL" clId="{9A75CDB9-A8FD-2043-963B-10EF080F75E2}" dt="2021-10-22T02:38:33.832" v="2736" actId="20577"/>
          <ac:spMkLst>
            <pc:docMk/>
            <pc:sldMk cId="1912486522" sldId="286"/>
            <ac:spMk id="8" creationId="{8829F3EB-BA67-1A45-B45E-41B3B5E9BC59}"/>
          </ac:spMkLst>
        </pc:spChg>
      </pc:sldChg>
      <pc:sldChg chg="addSp modSp modNotesTx">
        <pc:chgData name="Mathieu Saulnier" userId="7fbb7cfd-584c-491a-ae45-5afb7d3650f6" providerId="ADAL" clId="{9A75CDB9-A8FD-2043-963B-10EF080F75E2}" dt="2021-10-22T02:29:51.171" v="2364" actId="20577"/>
        <pc:sldMkLst>
          <pc:docMk/>
          <pc:sldMk cId="3187180002" sldId="287"/>
        </pc:sldMkLst>
        <pc:spChg chg="add mod">
          <ac:chgData name="Mathieu Saulnier" userId="7fbb7cfd-584c-491a-ae45-5afb7d3650f6" providerId="ADAL" clId="{9A75CDB9-A8FD-2043-963B-10EF080F75E2}" dt="2021-10-21T20:17:41.865" v="1181"/>
          <ac:spMkLst>
            <pc:docMk/>
            <pc:sldMk cId="3187180002" sldId="287"/>
            <ac:spMk id="2" creationId="{A0DD93BB-B42F-8E4D-AAAE-7738E4566DC0}"/>
          </ac:spMkLst>
        </pc:spChg>
      </pc:sldChg>
      <pc:sldChg chg="addSp modSp">
        <pc:chgData name="Mathieu Saulnier" userId="7fbb7cfd-584c-491a-ae45-5afb7d3650f6" providerId="ADAL" clId="{9A75CDB9-A8FD-2043-963B-10EF080F75E2}" dt="2021-10-21T20:17:41.865" v="1181"/>
        <pc:sldMkLst>
          <pc:docMk/>
          <pc:sldMk cId="1313698041" sldId="296"/>
        </pc:sldMkLst>
        <pc:spChg chg="add mod">
          <ac:chgData name="Mathieu Saulnier" userId="7fbb7cfd-584c-491a-ae45-5afb7d3650f6" providerId="ADAL" clId="{9A75CDB9-A8FD-2043-963B-10EF080F75E2}" dt="2021-10-21T20:17:41.865" v="1181"/>
          <ac:spMkLst>
            <pc:docMk/>
            <pc:sldMk cId="1313698041" sldId="296"/>
            <ac:spMk id="5" creationId="{5BBF0045-7BA1-5645-B6FF-ABB3BA26B001}"/>
          </ac:spMkLst>
        </pc:spChg>
      </pc:sldChg>
      <pc:sldChg chg="addSp modSp mod">
        <pc:chgData name="Mathieu Saulnier" userId="7fbb7cfd-584c-491a-ae45-5afb7d3650f6" providerId="ADAL" clId="{9A75CDB9-A8FD-2043-963B-10EF080F75E2}" dt="2021-10-22T02:40:56.833" v="2738" actId="6549"/>
        <pc:sldMkLst>
          <pc:docMk/>
          <pc:sldMk cId="3214150393" sldId="298"/>
        </pc:sldMkLst>
        <pc:spChg chg="add mod">
          <ac:chgData name="Mathieu Saulnier" userId="7fbb7cfd-584c-491a-ae45-5afb7d3650f6" providerId="ADAL" clId="{9A75CDB9-A8FD-2043-963B-10EF080F75E2}" dt="2021-10-21T20:17:41.865" v="1181"/>
          <ac:spMkLst>
            <pc:docMk/>
            <pc:sldMk cId="3214150393" sldId="298"/>
            <ac:spMk id="3" creationId="{8A616022-B4A9-4A42-8666-9B0EA1AE1D49}"/>
          </ac:spMkLst>
        </pc:spChg>
        <pc:spChg chg="mod">
          <ac:chgData name="Mathieu Saulnier" userId="7fbb7cfd-584c-491a-ae45-5afb7d3650f6" providerId="ADAL" clId="{9A75CDB9-A8FD-2043-963B-10EF080F75E2}" dt="2021-10-22T02:40:56.833" v="2738" actId="6549"/>
          <ac:spMkLst>
            <pc:docMk/>
            <pc:sldMk cId="3214150393" sldId="298"/>
            <ac:spMk id="4" creationId="{3E090712-579F-904B-BEBE-FC3B1EB1FCCF}"/>
          </ac:spMkLst>
        </pc:spChg>
      </pc:sldChg>
      <pc:sldChg chg="addSp modSp modNotesTx">
        <pc:chgData name="Mathieu Saulnier" userId="7fbb7cfd-584c-491a-ae45-5afb7d3650f6" providerId="ADAL" clId="{9A75CDB9-A8FD-2043-963B-10EF080F75E2}" dt="2021-10-22T02:27:28.267" v="2160" actId="20577"/>
        <pc:sldMkLst>
          <pc:docMk/>
          <pc:sldMk cId="2175260972" sldId="299"/>
        </pc:sldMkLst>
        <pc:spChg chg="add mod">
          <ac:chgData name="Mathieu Saulnier" userId="7fbb7cfd-584c-491a-ae45-5afb7d3650f6" providerId="ADAL" clId="{9A75CDB9-A8FD-2043-963B-10EF080F75E2}" dt="2021-10-21T20:17:41.865" v="1181"/>
          <ac:spMkLst>
            <pc:docMk/>
            <pc:sldMk cId="2175260972" sldId="299"/>
            <ac:spMk id="2" creationId="{22085809-6D7A-1142-8C08-17E5D0DC8740}"/>
          </ac:spMkLst>
        </pc:spChg>
      </pc:sldChg>
      <pc:sldChg chg="addSp modSp">
        <pc:chgData name="Mathieu Saulnier" userId="7fbb7cfd-584c-491a-ae45-5afb7d3650f6" providerId="ADAL" clId="{9A75CDB9-A8FD-2043-963B-10EF080F75E2}" dt="2021-10-21T20:17:41.865" v="1181"/>
        <pc:sldMkLst>
          <pc:docMk/>
          <pc:sldMk cId="1697325803" sldId="302"/>
        </pc:sldMkLst>
        <pc:spChg chg="add mod">
          <ac:chgData name="Mathieu Saulnier" userId="7fbb7cfd-584c-491a-ae45-5afb7d3650f6" providerId="ADAL" clId="{9A75CDB9-A8FD-2043-963B-10EF080F75E2}" dt="2021-10-21T20:17:41.865" v="1181"/>
          <ac:spMkLst>
            <pc:docMk/>
            <pc:sldMk cId="1697325803" sldId="302"/>
            <ac:spMk id="3" creationId="{4A6ECB0F-16EC-5949-A0B2-42B394923B03}"/>
          </ac:spMkLst>
        </pc:spChg>
      </pc:sldChg>
      <pc:sldChg chg="addSp modSp modNotesTx">
        <pc:chgData name="Mathieu Saulnier" userId="7fbb7cfd-584c-491a-ae45-5afb7d3650f6" providerId="ADAL" clId="{9A75CDB9-A8FD-2043-963B-10EF080F75E2}" dt="2021-10-22T02:16:58.590" v="1840" actId="20577"/>
        <pc:sldMkLst>
          <pc:docMk/>
          <pc:sldMk cId="3024636275" sldId="303"/>
        </pc:sldMkLst>
        <pc:spChg chg="add mod">
          <ac:chgData name="Mathieu Saulnier" userId="7fbb7cfd-584c-491a-ae45-5afb7d3650f6" providerId="ADAL" clId="{9A75CDB9-A8FD-2043-963B-10EF080F75E2}" dt="2021-10-21T20:17:41.865" v="1181"/>
          <ac:spMkLst>
            <pc:docMk/>
            <pc:sldMk cId="3024636275" sldId="303"/>
            <ac:spMk id="3" creationId="{26AD541A-8ADF-D446-9BF8-7DAD5E177045}"/>
          </ac:spMkLst>
        </pc:spChg>
      </pc:sldChg>
      <pc:sldChg chg="addSp modSp">
        <pc:chgData name="Mathieu Saulnier" userId="7fbb7cfd-584c-491a-ae45-5afb7d3650f6" providerId="ADAL" clId="{9A75CDB9-A8FD-2043-963B-10EF080F75E2}" dt="2021-10-21T20:17:41.865" v="1181"/>
        <pc:sldMkLst>
          <pc:docMk/>
          <pc:sldMk cId="308933457" sldId="304"/>
        </pc:sldMkLst>
        <pc:spChg chg="add mod">
          <ac:chgData name="Mathieu Saulnier" userId="7fbb7cfd-584c-491a-ae45-5afb7d3650f6" providerId="ADAL" clId="{9A75CDB9-A8FD-2043-963B-10EF080F75E2}" dt="2021-10-21T20:17:41.865" v="1181"/>
          <ac:spMkLst>
            <pc:docMk/>
            <pc:sldMk cId="308933457" sldId="304"/>
            <ac:spMk id="2" creationId="{B4CA8821-907B-9B49-8117-754210839649}"/>
          </ac:spMkLst>
        </pc:spChg>
      </pc:sldChg>
      <pc:sldChg chg="addSp modSp modNotesTx">
        <pc:chgData name="Mathieu Saulnier" userId="7fbb7cfd-584c-491a-ae45-5afb7d3650f6" providerId="ADAL" clId="{9A75CDB9-A8FD-2043-963B-10EF080F75E2}" dt="2021-10-22T02:28:55.564" v="2236" actId="20577"/>
        <pc:sldMkLst>
          <pc:docMk/>
          <pc:sldMk cId="3519107971" sldId="305"/>
        </pc:sldMkLst>
        <pc:spChg chg="add mod">
          <ac:chgData name="Mathieu Saulnier" userId="7fbb7cfd-584c-491a-ae45-5afb7d3650f6" providerId="ADAL" clId="{9A75CDB9-A8FD-2043-963B-10EF080F75E2}" dt="2021-10-21T20:17:41.865" v="1181"/>
          <ac:spMkLst>
            <pc:docMk/>
            <pc:sldMk cId="3519107971" sldId="305"/>
            <ac:spMk id="4" creationId="{1B31A346-90E4-8E4B-BA48-8348EF713BFE}"/>
          </ac:spMkLst>
        </pc:spChg>
      </pc:sldChg>
      <pc:sldChg chg="new del">
        <pc:chgData name="Mathieu Saulnier" userId="7fbb7cfd-584c-491a-ae45-5afb7d3650f6" providerId="ADAL" clId="{9A75CDB9-A8FD-2043-963B-10EF080F75E2}" dt="2021-10-07T12:25:22.248" v="111" actId="2696"/>
        <pc:sldMkLst>
          <pc:docMk/>
          <pc:sldMk cId="1753914159" sldId="306"/>
        </pc:sldMkLst>
      </pc:sldChg>
      <pc:sldChg chg="addSp modSp add mod modNotesTx">
        <pc:chgData name="Mathieu Saulnier" userId="7fbb7cfd-584c-491a-ae45-5afb7d3650f6" providerId="ADAL" clId="{9A75CDB9-A8FD-2043-963B-10EF080F75E2}" dt="2021-10-22T01:13:37.277" v="1261" actId="20577"/>
        <pc:sldMkLst>
          <pc:docMk/>
          <pc:sldMk cId="1181168931" sldId="14361"/>
        </pc:sldMkLst>
        <pc:spChg chg="add mod">
          <ac:chgData name="Mathieu Saulnier" userId="7fbb7cfd-584c-491a-ae45-5afb7d3650f6" providerId="ADAL" clId="{9A75CDB9-A8FD-2043-963B-10EF080F75E2}" dt="2021-10-21T20:17:41.865" v="1181"/>
          <ac:spMkLst>
            <pc:docMk/>
            <pc:sldMk cId="1181168931" sldId="14361"/>
            <ac:spMk id="2" creationId="{3396CD44-6D69-F84D-A227-044F89D301B8}"/>
          </ac:spMkLst>
        </pc:spChg>
        <pc:spChg chg="mod">
          <ac:chgData name="Mathieu Saulnier" userId="7fbb7cfd-584c-491a-ae45-5afb7d3650f6" providerId="ADAL" clId="{9A75CDB9-A8FD-2043-963B-10EF080F75E2}" dt="2021-10-07T12:26:46.611" v="126" actId="207"/>
          <ac:spMkLst>
            <pc:docMk/>
            <pc:sldMk cId="1181168931" sldId="14361"/>
            <ac:spMk id="10" creationId="{0524C529-1E16-C342-946C-58E4A58FD1DE}"/>
          </ac:spMkLst>
        </pc:spChg>
        <pc:spChg chg="mod">
          <ac:chgData name="Mathieu Saulnier" userId="7fbb7cfd-584c-491a-ae45-5afb7d3650f6" providerId="ADAL" clId="{9A75CDB9-A8FD-2043-963B-10EF080F75E2}" dt="2021-10-07T12:26:43.687" v="125" actId="207"/>
          <ac:spMkLst>
            <pc:docMk/>
            <pc:sldMk cId="1181168931" sldId="14361"/>
            <ac:spMk id="11" creationId="{FFA09911-9172-2E4E-AFE3-117A1FE11919}"/>
          </ac:spMkLst>
        </pc:spChg>
        <pc:spChg chg="mod">
          <ac:chgData name="Mathieu Saulnier" userId="7fbb7cfd-584c-491a-ae45-5afb7d3650f6" providerId="ADAL" clId="{9A75CDB9-A8FD-2043-963B-10EF080F75E2}" dt="2021-10-07T12:26:39.760" v="124" actId="207"/>
          <ac:spMkLst>
            <pc:docMk/>
            <pc:sldMk cId="1181168931" sldId="14361"/>
            <ac:spMk id="12" creationId="{4C3F89D6-41A0-7F44-98DB-A59452FC23EF}"/>
          </ac:spMkLst>
        </pc:spChg>
        <pc:spChg chg="mod">
          <ac:chgData name="Mathieu Saulnier" userId="7fbb7cfd-584c-491a-ae45-5afb7d3650f6" providerId="ADAL" clId="{9A75CDB9-A8FD-2043-963B-10EF080F75E2}" dt="2021-10-07T12:26:35.711" v="123" actId="207"/>
          <ac:spMkLst>
            <pc:docMk/>
            <pc:sldMk cId="1181168931" sldId="14361"/>
            <ac:spMk id="13" creationId="{85CB8CB4-6B56-4B4D-A1CF-716FC0C7B7D2}"/>
          </ac:spMkLst>
        </pc:spChg>
        <pc:spChg chg="mod">
          <ac:chgData name="Mathieu Saulnier" userId="7fbb7cfd-584c-491a-ae45-5afb7d3650f6" providerId="ADAL" clId="{9A75CDB9-A8FD-2043-963B-10EF080F75E2}" dt="2021-10-07T12:26:30.547" v="122" actId="207"/>
          <ac:spMkLst>
            <pc:docMk/>
            <pc:sldMk cId="1181168931" sldId="14361"/>
            <ac:spMk id="14" creationId="{28A68BBD-90DE-4F49-B827-05C35F9F058D}"/>
          </ac:spMkLst>
        </pc:spChg>
        <pc:spChg chg="mod">
          <ac:chgData name="Mathieu Saulnier" userId="7fbb7cfd-584c-491a-ae45-5afb7d3650f6" providerId="ADAL" clId="{9A75CDB9-A8FD-2043-963B-10EF080F75E2}" dt="2021-10-07T12:26:22.188" v="121" actId="207"/>
          <ac:spMkLst>
            <pc:docMk/>
            <pc:sldMk cId="1181168931" sldId="14361"/>
            <ac:spMk id="15" creationId="{D743E673-486A-734F-9605-454DDE6DF059}"/>
          </ac:spMkLst>
        </pc:spChg>
        <pc:spChg chg="mod">
          <ac:chgData name="Mathieu Saulnier" userId="7fbb7cfd-584c-491a-ae45-5afb7d3650f6" providerId="ADAL" clId="{9A75CDB9-A8FD-2043-963B-10EF080F75E2}" dt="2021-10-07T12:27:19.058" v="131" actId="207"/>
          <ac:spMkLst>
            <pc:docMk/>
            <pc:sldMk cId="1181168931" sldId="14361"/>
            <ac:spMk id="45" creationId="{EF783C1A-C008-174D-B556-638CB1FEDA07}"/>
          </ac:spMkLst>
        </pc:spChg>
        <pc:spChg chg="mod">
          <ac:chgData name="Mathieu Saulnier" userId="7fbb7cfd-584c-491a-ae45-5afb7d3650f6" providerId="ADAL" clId="{9A75CDB9-A8FD-2043-963B-10EF080F75E2}" dt="2021-10-07T12:27:06.918" v="129" actId="207"/>
          <ac:spMkLst>
            <pc:docMk/>
            <pc:sldMk cId="1181168931" sldId="14361"/>
            <ac:spMk id="47" creationId="{007012F2-B40B-374C-B2E8-17AF5158BC81}"/>
          </ac:spMkLst>
        </pc:spChg>
        <pc:spChg chg="mod">
          <ac:chgData name="Mathieu Saulnier" userId="7fbb7cfd-584c-491a-ae45-5afb7d3650f6" providerId="ADAL" clId="{9A75CDB9-A8FD-2043-963B-10EF080F75E2}" dt="2021-10-07T12:27:02.879" v="128" actId="207"/>
          <ac:spMkLst>
            <pc:docMk/>
            <pc:sldMk cId="1181168931" sldId="14361"/>
            <ac:spMk id="49" creationId="{7525D634-804F-5D45-9790-9BB4DB2D0235}"/>
          </ac:spMkLst>
        </pc:spChg>
        <pc:spChg chg="mod">
          <ac:chgData name="Mathieu Saulnier" userId="7fbb7cfd-584c-491a-ae45-5afb7d3650f6" providerId="ADAL" clId="{9A75CDB9-A8FD-2043-963B-10EF080F75E2}" dt="2021-10-07T12:29:52.313" v="156" actId="207"/>
          <ac:spMkLst>
            <pc:docMk/>
            <pc:sldMk cId="1181168931" sldId="14361"/>
            <ac:spMk id="50" creationId="{80FBC341-23DD-7143-A73C-5D646882CF5F}"/>
          </ac:spMkLst>
        </pc:spChg>
        <pc:spChg chg="mod">
          <ac:chgData name="Mathieu Saulnier" userId="7fbb7cfd-584c-491a-ae45-5afb7d3650f6" providerId="ADAL" clId="{9A75CDB9-A8FD-2043-963B-10EF080F75E2}" dt="2021-10-07T12:32:38.788" v="165" actId="207"/>
          <ac:spMkLst>
            <pc:docMk/>
            <pc:sldMk cId="1181168931" sldId="14361"/>
            <ac:spMk id="55" creationId="{6D77C0F7-622C-3046-9484-6AC0DF46B84D}"/>
          </ac:spMkLst>
        </pc:spChg>
        <pc:spChg chg="mod">
          <ac:chgData name="Mathieu Saulnier" userId="7fbb7cfd-584c-491a-ae45-5afb7d3650f6" providerId="ADAL" clId="{9A75CDB9-A8FD-2043-963B-10EF080F75E2}" dt="2021-10-07T12:32:00.122" v="159" actId="207"/>
          <ac:spMkLst>
            <pc:docMk/>
            <pc:sldMk cId="1181168931" sldId="14361"/>
            <ac:spMk id="59" creationId="{E9722331-DF02-974D-A08B-DD1ABF0FD816}"/>
          </ac:spMkLst>
        </pc:spChg>
        <pc:spChg chg="mod">
          <ac:chgData name="Mathieu Saulnier" userId="7fbb7cfd-584c-491a-ae45-5afb7d3650f6" providerId="ADAL" clId="{9A75CDB9-A8FD-2043-963B-10EF080F75E2}" dt="2021-10-07T12:26:57.119" v="127" actId="207"/>
          <ac:spMkLst>
            <pc:docMk/>
            <pc:sldMk cId="1181168931" sldId="14361"/>
            <ac:spMk id="67" creationId="{F3002266-884D-5B4D-A490-B92D362EDBC0}"/>
          </ac:spMkLst>
        </pc:spChg>
        <pc:spChg chg="mod">
          <ac:chgData name="Mathieu Saulnier" userId="7fbb7cfd-584c-491a-ae45-5afb7d3650f6" providerId="ADAL" clId="{9A75CDB9-A8FD-2043-963B-10EF080F75E2}" dt="2021-10-07T12:26:12.373" v="120" actId="207"/>
          <ac:spMkLst>
            <pc:docMk/>
            <pc:sldMk cId="1181168931" sldId="14361"/>
            <ac:spMk id="74" creationId="{F09E14F0-5A10-C44B-8B26-2574BD9305E0}"/>
          </ac:spMkLst>
        </pc:spChg>
        <pc:spChg chg="mod">
          <ac:chgData name="Mathieu Saulnier" userId="7fbb7cfd-584c-491a-ae45-5afb7d3650f6" providerId="ADAL" clId="{9A75CDB9-A8FD-2043-963B-10EF080F75E2}" dt="2021-10-07T12:27:14.219" v="130" actId="207"/>
          <ac:spMkLst>
            <pc:docMk/>
            <pc:sldMk cId="1181168931" sldId="14361"/>
            <ac:spMk id="75" creationId="{7751153F-78A9-F24E-AFF9-18C50D3E2074}"/>
          </ac:spMkLst>
        </pc:spChg>
        <pc:spChg chg="mod">
          <ac:chgData name="Mathieu Saulnier" userId="7fbb7cfd-584c-491a-ae45-5afb7d3650f6" providerId="ADAL" clId="{9A75CDB9-A8FD-2043-963B-10EF080F75E2}" dt="2021-10-07T12:27:26.762" v="132" actId="207"/>
          <ac:spMkLst>
            <pc:docMk/>
            <pc:sldMk cId="1181168931" sldId="14361"/>
            <ac:spMk id="81" creationId="{92681D93-7512-D445-9E75-BBBAAF6FA411}"/>
          </ac:spMkLst>
        </pc:spChg>
        <pc:spChg chg="mod">
          <ac:chgData name="Mathieu Saulnier" userId="7fbb7cfd-584c-491a-ae45-5afb7d3650f6" providerId="ADAL" clId="{9A75CDB9-A8FD-2043-963B-10EF080F75E2}" dt="2021-10-07T12:31:47.463" v="158" actId="1076"/>
          <ac:spMkLst>
            <pc:docMk/>
            <pc:sldMk cId="1181168931" sldId="14361"/>
            <ac:spMk id="82" creationId="{E618326E-79D5-5B4E-B3BE-953212772C34}"/>
          </ac:spMkLst>
        </pc:spChg>
        <pc:cxnChg chg="mod">
          <ac:chgData name="Mathieu Saulnier" userId="7fbb7cfd-584c-491a-ae45-5afb7d3650f6" providerId="ADAL" clId="{9A75CDB9-A8FD-2043-963B-10EF080F75E2}" dt="2021-10-07T12:29:18.282" v="149" actId="208"/>
          <ac:cxnSpMkLst>
            <pc:docMk/>
            <pc:sldMk cId="1181168931" sldId="14361"/>
            <ac:cxnSpMk id="29" creationId="{2165A9BD-50DE-D54C-847E-ABB14EEC549B}"/>
          </ac:cxnSpMkLst>
        </pc:cxnChg>
        <pc:cxnChg chg="mod">
          <ac:chgData name="Mathieu Saulnier" userId="7fbb7cfd-584c-491a-ae45-5afb7d3650f6" providerId="ADAL" clId="{9A75CDB9-A8FD-2043-963B-10EF080F75E2}" dt="2021-10-07T12:29:43.746" v="155" actId="208"/>
          <ac:cxnSpMkLst>
            <pc:docMk/>
            <pc:sldMk cId="1181168931" sldId="14361"/>
            <ac:cxnSpMk id="30" creationId="{CDC13E18-F720-3E44-90B2-0F954D75DCB3}"/>
          </ac:cxnSpMkLst>
        </pc:cxnChg>
        <pc:cxnChg chg="mod">
          <ac:chgData name="Mathieu Saulnier" userId="7fbb7cfd-584c-491a-ae45-5afb7d3650f6" providerId="ADAL" clId="{9A75CDB9-A8FD-2043-963B-10EF080F75E2}" dt="2021-10-07T12:29:03.569" v="146" actId="692"/>
          <ac:cxnSpMkLst>
            <pc:docMk/>
            <pc:sldMk cId="1181168931" sldId="14361"/>
            <ac:cxnSpMk id="35" creationId="{EE46027B-76E4-4249-A994-4696AE77647C}"/>
          </ac:cxnSpMkLst>
        </pc:cxnChg>
        <pc:cxnChg chg="mod">
          <ac:chgData name="Mathieu Saulnier" userId="7fbb7cfd-584c-491a-ae45-5afb7d3650f6" providerId="ADAL" clId="{9A75CDB9-A8FD-2043-963B-10EF080F75E2}" dt="2021-10-07T12:29:27.338" v="151" actId="208"/>
          <ac:cxnSpMkLst>
            <pc:docMk/>
            <pc:sldMk cId="1181168931" sldId="14361"/>
            <ac:cxnSpMk id="40" creationId="{7D8D5F3E-362E-2442-A138-CD7DC59654FF}"/>
          </ac:cxnSpMkLst>
        </pc:cxnChg>
        <pc:cxnChg chg="mod">
          <ac:chgData name="Mathieu Saulnier" userId="7fbb7cfd-584c-491a-ae45-5afb7d3650f6" providerId="ADAL" clId="{9A75CDB9-A8FD-2043-963B-10EF080F75E2}" dt="2021-10-07T12:28:24.753" v="143" actId="692"/>
          <ac:cxnSpMkLst>
            <pc:docMk/>
            <pc:sldMk cId="1181168931" sldId="14361"/>
            <ac:cxnSpMk id="41" creationId="{B4452C03-BA15-8B41-95F5-E32534CCB94F}"/>
          </ac:cxnSpMkLst>
        </pc:cxnChg>
        <pc:cxnChg chg="mod">
          <ac:chgData name="Mathieu Saulnier" userId="7fbb7cfd-584c-491a-ae45-5afb7d3650f6" providerId="ADAL" clId="{9A75CDB9-A8FD-2043-963B-10EF080F75E2}" dt="2021-10-07T12:32:25.590" v="163" actId="692"/>
          <ac:cxnSpMkLst>
            <pc:docMk/>
            <pc:sldMk cId="1181168931" sldId="14361"/>
            <ac:cxnSpMk id="51" creationId="{C94FF246-780E-3147-9894-863A8379E7B1}"/>
          </ac:cxnSpMkLst>
        </pc:cxnChg>
        <pc:cxnChg chg="mod">
          <ac:chgData name="Mathieu Saulnier" userId="7fbb7cfd-584c-491a-ae45-5afb7d3650f6" providerId="ADAL" clId="{9A75CDB9-A8FD-2043-963B-10EF080F75E2}" dt="2021-10-07T12:32:13.053" v="161" actId="692"/>
          <ac:cxnSpMkLst>
            <pc:docMk/>
            <pc:sldMk cId="1181168931" sldId="14361"/>
            <ac:cxnSpMk id="58" creationId="{27AD60D1-9103-5B42-BE54-011E0BFDB484}"/>
          </ac:cxnSpMkLst>
        </pc:cxnChg>
        <pc:cxnChg chg="mod">
          <ac:chgData name="Mathieu Saulnier" userId="7fbb7cfd-584c-491a-ae45-5afb7d3650f6" providerId="ADAL" clId="{9A75CDB9-A8FD-2043-963B-10EF080F75E2}" dt="2021-10-07T12:29:36.494" v="153" actId="692"/>
          <ac:cxnSpMkLst>
            <pc:docMk/>
            <pc:sldMk cId="1181168931" sldId="14361"/>
            <ac:cxnSpMk id="63" creationId="{36D9C6BE-98A1-974A-A20E-2ED00419EF8F}"/>
          </ac:cxnSpMkLst>
        </pc:cxnChg>
        <pc:cxnChg chg="mod">
          <ac:chgData name="Mathieu Saulnier" userId="7fbb7cfd-584c-491a-ae45-5afb7d3650f6" providerId="ADAL" clId="{9A75CDB9-A8FD-2043-963B-10EF080F75E2}" dt="2021-10-07T12:28:43.416" v="144" actId="692"/>
          <ac:cxnSpMkLst>
            <pc:docMk/>
            <pc:sldMk cId="1181168931" sldId="14361"/>
            <ac:cxnSpMk id="68" creationId="{05EACAD3-2FF8-1346-8CBB-5C4526C959BC}"/>
          </ac:cxnSpMkLst>
        </pc:cxnChg>
        <pc:cxnChg chg="mod">
          <ac:chgData name="Mathieu Saulnier" userId="7fbb7cfd-584c-491a-ae45-5afb7d3650f6" providerId="ADAL" clId="{9A75CDB9-A8FD-2043-963B-10EF080F75E2}" dt="2021-10-07T12:28:14.450" v="142" actId="692"/>
          <ac:cxnSpMkLst>
            <pc:docMk/>
            <pc:sldMk cId="1181168931" sldId="14361"/>
            <ac:cxnSpMk id="76" creationId="{561175C0-6846-4740-AEA5-1E7AE97C27C4}"/>
          </ac:cxnSpMkLst>
        </pc:cxnChg>
      </pc:sldChg>
      <pc:sldChg chg="addSp delSp modSp new mod modClrScheme chgLayout modNotesTx">
        <pc:chgData name="Mathieu Saulnier" userId="7fbb7cfd-584c-491a-ae45-5afb7d3650f6" providerId="ADAL" clId="{9A75CDB9-A8FD-2043-963B-10EF080F75E2}" dt="2021-10-22T01:34:33.413" v="1369" actId="255"/>
        <pc:sldMkLst>
          <pc:docMk/>
          <pc:sldMk cId="2643834810" sldId="14362"/>
        </pc:sldMkLst>
        <pc:spChg chg="mod ord">
          <ac:chgData name="Mathieu Saulnier" userId="7fbb7cfd-584c-491a-ae45-5afb7d3650f6" providerId="ADAL" clId="{9A75CDB9-A8FD-2043-963B-10EF080F75E2}" dt="2021-10-07T12:39:49.463" v="564" actId="700"/>
          <ac:spMkLst>
            <pc:docMk/>
            <pc:sldMk cId="2643834810" sldId="14362"/>
            <ac:spMk id="2" creationId="{2737E29B-DE41-0340-9FAA-B7EBA5778CC5}"/>
          </ac:spMkLst>
        </pc:spChg>
        <pc:spChg chg="del mod ord">
          <ac:chgData name="Mathieu Saulnier" userId="7fbb7cfd-584c-491a-ae45-5afb7d3650f6" providerId="ADAL" clId="{9A75CDB9-A8FD-2043-963B-10EF080F75E2}" dt="2021-10-07T12:39:49.463" v="564" actId="700"/>
          <ac:spMkLst>
            <pc:docMk/>
            <pc:sldMk cId="2643834810" sldId="14362"/>
            <ac:spMk id="3" creationId="{4B92CCE8-848B-0D4D-9508-98A068D59101}"/>
          </ac:spMkLst>
        </pc:spChg>
        <pc:spChg chg="add mod">
          <ac:chgData name="Mathieu Saulnier" userId="7fbb7cfd-584c-491a-ae45-5afb7d3650f6" providerId="ADAL" clId="{9A75CDB9-A8FD-2043-963B-10EF080F75E2}" dt="2021-10-21T20:17:41.865" v="1181"/>
          <ac:spMkLst>
            <pc:docMk/>
            <pc:sldMk cId="2643834810" sldId="14362"/>
            <ac:spMk id="3" creationId="{74D83E3E-35E6-784D-AD16-251060963969}"/>
          </ac:spMkLst>
        </pc:spChg>
        <pc:spChg chg="add mod ord">
          <ac:chgData name="Mathieu Saulnier" userId="7fbb7cfd-584c-491a-ae45-5afb7d3650f6" providerId="ADAL" clId="{9A75CDB9-A8FD-2043-963B-10EF080F75E2}" dt="2021-10-22T01:34:26.196" v="1368" actId="255"/>
          <ac:spMkLst>
            <pc:docMk/>
            <pc:sldMk cId="2643834810" sldId="14362"/>
            <ac:spMk id="4" creationId="{BA515D0A-B6C0-EF4E-950D-9903CAE70879}"/>
          </ac:spMkLst>
        </pc:spChg>
        <pc:spChg chg="add mod ord">
          <ac:chgData name="Mathieu Saulnier" userId="7fbb7cfd-584c-491a-ae45-5afb7d3650f6" providerId="ADAL" clId="{9A75CDB9-A8FD-2043-963B-10EF080F75E2}" dt="2021-10-07T12:46:32.534" v="855" actId="12"/>
          <ac:spMkLst>
            <pc:docMk/>
            <pc:sldMk cId="2643834810" sldId="14362"/>
            <ac:spMk id="5" creationId="{E24646D2-A3E8-B14C-85DC-FF47FA4436E2}"/>
          </ac:spMkLst>
        </pc:spChg>
        <pc:spChg chg="add mod ord">
          <ac:chgData name="Mathieu Saulnier" userId="7fbb7cfd-584c-491a-ae45-5afb7d3650f6" providerId="ADAL" clId="{9A75CDB9-A8FD-2043-963B-10EF080F75E2}" dt="2021-10-22T01:34:33.413" v="1369" actId="255"/>
          <ac:spMkLst>
            <pc:docMk/>
            <pc:sldMk cId="2643834810" sldId="14362"/>
            <ac:spMk id="6" creationId="{BA14D24F-7737-F94C-A2E5-29D7D78FE1BC}"/>
          </ac:spMkLst>
        </pc:spChg>
        <pc:spChg chg="add mod ord">
          <ac:chgData name="Mathieu Saulnier" userId="7fbb7cfd-584c-491a-ae45-5afb7d3650f6" providerId="ADAL" clId="{9A75CDB9-A8FD-2043-963B-10EF080F75E2}" dt="2021-10-07T12:48:23.320" v="930" actId="20577"/>
          <ac:spMkLst>
            <pc:docMk/>
            <pc:sldMk cId="2643834810" sldId="14362"/>
            <ac:spMk id="7" creationId="{FAC66814-60B7-A54B-9B2F-10811D3191D1}"/>
          </ac:spMkLst>
        </pc:spChg>
      </pc:sldChg>
      <pc:sldChg chg="new del">
        <pc:chgData name="Mathieu Saulnier" userId="7fbb7cfd-584c-491a-ae45-5afb7d3650f6" providerId="ADAL" clId="{9A75CDB9-A8FD-2043-963B-10EF080F75E2}" dt="2021-10-22T01:18:04.065" v="1291" actId="680"/>
        <pc:sldMkLst>
          <pc:docMk/>
          <pc:sldMk cId="1399837521" sldId="14363"/>
        </pc:sldMkLst>
      </pc:sldChg>
      <pc:sldChg chg="addSp delSp modSp add mod">
        <pc:chgData name="Mathieu Saulnier" userId="7fbb7cfd-584c-491a-ae45-5afb7d3650f6" providerId="ADAL" clId="{9A75CDB9-A8FD-2043-963B-10EF080F75E2}" dt="2021-10-22T01:20:51.039" v="1346" actId="11529"/>
        <pc:sldMkLst>
          <pc:docMk/>
          <pc:sldMk cId="4128107634" sldId="14363"/>
        </pc:sldMkLst>
        <pc:spChg chg="add mod">
          <ac:chgData name="Mathieu Saulnier" userId="7fbb7cfd-584c-491a-ae45-5afb7d3650f6" providerId="ADAL" clId="{9A75CDB9-A8FD-2043-963B-10EF080F75E2}" dt="2021-10-22T01:20:10.411" v="1344" actId="3064"/>
          <ac:spMkLst>
            <pc:docMk/>
            <pc:sldMk cId="4128107634" sldId="14363"/>
            <ac:spMk id="4" creationId="{B19E3C42-5FC0-C34F-9B82-E037B1BF6CD8}"/>
          </ac:spMkLst>
        </pc:spChg>
        <pc:spChg chg="add del">
          <ac:chgData name="Mathieu Saulnier" userId="7fbb7cfd-584c-491a-ae45-5afb7d3650f6" providerId="ADAL" clId="{9A75CDB9-A8FD-2043-963B-10EF080F75E2}" dt="2021-10-22T01:20:51.039" v="1346" actId="11529"/>
          <ac:spMkLst>
            <pc:docMk/>
            <pc:sldMk cId="4128107634" sldId="14363"/>
            <ac:spMk id="5" creationId="{7E471073-885F-BE4F-B7B7-0AA9DEC0A4DE}"/>
          </ac:spMkLst>
        </pc:spChg>
      </pc:sldChg>
      <pc:sldChg chg="addSp modSp add mod">
        <pc:chgData name="Mathieu Saulnier" userId="7fbb7cfd-584c-491a-ae45-5afb7d3650f6" providerId="ADAL" clId="{9A75CDB9-A8FD-2043-963B-10EF080F75E2}" dt="2021-11-03T19:49:27.871" v="2783"/>
        <pc:sldMkLst>
          <pc:docMk/>
          <pc:sldMk cId="2718992400" sldId="14364"/>
        </pc:sldMkLst>
        <pc:spChg chg="add mod">
          <ac:chgData name="Mathieu Saulnier" userId="7fbb7cfd-584c-491a-ae45-5afb7d3650f6" providerId="ADAL" clId="{9A75CDB9-A8FD-2043-963B-10EF080F75E2}" dt="2021-11-03T19:49:27.871" v="2783"/>
          <ac:spMkLst>
            <pc:docMk/>
            <pc:sldMk cId="2718992400" sldId="14364"/>
            <ac:spMk id="4" creationId="{0D6F19F3-0EFF-5543-8771-C64C8D2CF3EB}"/>
          </ac:spMkLst>
        </pc:spChg>
        <pc:spChg chg="mod">
          <ac:chgData name="Mathieu Saulnier" userId="7fbb7cfd-584c-491a-ae45-5afb7d3650f6" providerId="ADAL" clId="{9A75CDB9-A8FD-2043-963B-10EF080F75E2}" dt="2021-10-22T02:32:51.575" v="2503" actId="20577"/>
          <ac:spMkLst>
            <pc:docMk/>
            <pc:sldMk cId="2718992400" sldId="14364"/>
            <ac:spMk id="9" creationId="{0EE7C3DA-31A3-334A-9489-102A6923B95A}"/>
          </ac:spMkLst>
        </pc:spChg>
      </pc:sldChg>
      <pc:sldChg chg="delSp modSp add mod ord">
        <pc:chgData name="Mathieu Saulnier" userId="7fbb7cfd-584c-491a-ae45-5afb7d3650f6" providerId="ADAL" clId="{9A75CDB9-A8FD-2043-963B-10EF080F75E2}" dt="2021-11-04T17:10:37.681" v="2806" actId="478"/>
        <pc:sldMkLst>
          <pc:docMk/>
          <pc:sldMk cId="1408975527" sldId="14365"/>
        </pc:sldMkLst>
        <pc:spChg chg="del mod">
          <ac:chgData name="Mathieu Saulnier" userId="7fbb7cfd-584c-491a-ae45-5afb7d3650f6" providerId="ADAL" clId="{9A75CDB9-A8FD-2043-963B-10EF080F75E2}" dt="2021-11-04T17:10:37.681" v="2806" actId="478"/>
          <ac:spMkLst>
            <pc:docMk/>
            <pc:sldMk cId="1408975527" sldId="14365"/>
            <ac:spMk id="5" creationId="{BB19911B-0169-534A-85C7-CDF68A7E108A}"/>
          </ac:spMkLst>
        </pc:spChg>
        <pc:spChg chg="del">
          <ac:chgData name="Mathieu Saulnier" userId="7fbb7cfd-584c-491a-ae45-5afb7d3650f6" providerId="ADAL" clId="{9A75CDB9-A8FD-2043-963B-10EF080F75E2}" dt="2021-11-04T17:10:14.865" v="2802" actId="478"/>
          <ac:spMkLst>
            <pc:docMk/>
            <pc:sldMk cId="1408975527" sldId="14365"/>
            <ac:spMk id="6" creationId="{C900F264-5456-374E-8867-CFDBB930F105}"/>
          </ac:spMkLst>
        </pc:spChg>
        <pc:picChg chg="mod">
          <ac:chgData name="Mathieu Saulnier" userId="7fbb7cfd-584c-491a-ae45-5afb7d3650f6" providerId="ADAL" clId="{9A75CDB9-A8FD-2043-963B-10EF080F75E2}" dt="2021-11-04T17:10:31.483" v="2805" actId="14100"/>
          <ac:picMkLst>
            <pc:docMk/>
            <pc:sldMk cId="1408975527" sldId="14365"/>
            <ac:picMk id="3074" creationId="{B37D1DB0-5772-B343-8E0A-7EFFCC7AF2C0}"/>
          </ac:picMkLst>
        </pc:picChg>
      </pc:sldChg>
      <pc:sldChg chg="add del">
        <pc:chgData name="Mathieu Saulnier" userId="7fbb7cfd-584c-491a-ae45-5afb7d3650f6" providerId="ADAL" clId="{9A75CDB9-A8FD-2043-963B-10EF080F75E2}" dt="2021-10-22T02:33:26.732" v="2506"/>
        <pc:sldMkLst>
          <pc:docMk/>
          <pc:sldMk cId="1522555011" sldId="14365"/>
        </pc:sldMkLst>
      </pc:sldChg>
      <pc:sldMasterChg chg="modSp mod modSldLayout">
        <pc:chgData name="Mathieu Saulnier" userId="7fbb7cfd-584c-491a-ae45-5afb7d3650f6" providerId="ADAL" clId="{9A75CDB9-A8FD-2043-963B-10EF080F75E2}" dt="2021-11-01T16:56:20.539" v="2768"/>
        <pc:sldMasterMkLst>
          <pc:docMk/>
          <pc:sldMasterMk cId="1297349460" sldId="2147483648"/>
        </pc:sldMasterMkLst>
        <pc:spChg chg="mod">
          <ac:chgData name="Mathieu Saulnier" userId="7fbb7cfd-584c-491a-ae45-5afb7d3650f6" providerId="ADAL" clId="{9A75CDB9-A8FD-2043-963B-10EF080F75E2}" dt="2021-11-01T16:55:22.797" v="2760" actId="20577"/>
          <ac:spMkLst>
            <pc:docMk/>
            <pc:sldMasterMk cId="1297349460" sldId="2147483648"/>
            <ac:spMk id="5" creationId="{00000000-0000-0000-0000-000000000000}"/>
          </ac:spMkLst>
        </pc:spChg>
        <pc:spChg chg="mod">
          <ac:chgData name="Mathieu Saulnier" userId="7fbb7cfd-584c-491a-ae45-5afb7d3650f6" providerId="ADAL" clId="{9A75CDB9-A8FD-2043-963B-10EF080F75E2}" dt="2021-10-21T20:28:53.505" v="1220" actId="123"/>
          <ac:spMkLst>
            <pc:docMk/>
            <pc:sldMasterMk cId="1297349460" sldId="2147483648"/>
            <ac:spMk id="6" creationId="{00000000-0000-0000-0000-000000000000}"/>
          </ac:spMkLst>
        </pc:spChg>
        <pc:sldLayoutChg chg="modSp mod">
          <pc:chgData name="Mathieu Saulnier" userId="7fbb7cfd-584c-491a-ae45-5afb7d3650f6" providerId="ADAL" clId="{9A75CDB9-A8FD-2043-963B-10EF080F75E2}" dt="2021-11-01T16:55:03.941" v="2756" actId="20577"/>
          <pc:sldLayoutMkLst>
            <pc:docMk/>
            <pc:sldMasterMk cId="1297349460" sldId="2147483648"/>
            <pc:sldLayoutMk cId="724379023" sldId="2147483649"/>
          </pc:sldLayoutMkLst>
          <pc:spChg chg="mod">
            <ac:chgData name="Mathieu Saulnier" userId="7fbb7cfd-584c-491a-ae45-5afb7d3650f6" providerId="ADAL" clId="{9A75CDB9-A8FD-2043-963B-10EF080F75E2}" dt="2021-11-01T16:55:03.941" v="2756" actId="20577"/>
            <ac:spMkLst>
              <pc:docMk/>
              <pc:sldMasterMk cId="1297349460" sldId="2147483648"/>
              <pc:sldLayoutMk cId="724379023" sldId="2147483649"/>
              <ac:spMk id="5" creationId="{00000000-0000-0000-0000-000000000000}"/>
            </ac:spMkLst>
          </pc:spChg>
        </pc:sldLayoutChg>
        <pc:sldLayoutChg chg="modSp mod">
          <pc:chgData name="Mathieu Saulnier" userId="7fbb7cfd-584c-491a-ae45-5afb7d3650f6" providerId="ADAL" clId="{9A75CDB9-A8FD-2043-963B-10EF080F75E2}" dt="2021-11-01T16:55:41.951" v="2761"/>
          <pc:sldLayoutMkLst>
            <pc:docMk/>
            <pc:sldMasterMk cId="1297349460" sldId="2147483648"/>
            <pc:sldLayoutMk cId="975256283" sldId="2147483650"/>
          </pc:sldLayoutMkLst>
          <pc:spChg chg="mod">
            <ac:chgData name="Mathieu Saulnier" userId="7fbb7cfd-584c-491a-ae45-5afb7d3650f6" providerId="ADAL" clId="{9A75CDB9-A8FD-2043-963B-10EF080F75E2}" dt="2021-11-01T16:55:41.951" v="2761"/>
            <ac:spMkLst>
              <pc:docMk/>
              <pc:sldMasterMk cId="1297349460" sldId="2147483648"/>
              <pc:sldLayoutMk cId="975256283" sldId="2147483650"/>
              <ac:spMk id="5" creationId="{00000000-0000-0000-0000-000000000000}"/>
            </ac:spMkLst>
          </pc:spChg>
        </pc:sldLayoutChg>
        <pc:sldLayoutChg chg="modSp mod">
          <pc:chgData name="Mathieu Saulnier" userId="7fbb7cfd-584c-491a-ae45-5afb7d3650f6" providerId="ADAL" clId="{9A75CDB9-A8FD-2043-963B-10EF080F75E2}" dt="2021-11-01T16:55:46.869" v="2762"/>
          <pc:sldLayoutMkLst>
            <pc:docMk/>
            <pc:sldMasterMk cId="1297349460" sldId="2147483648"/>
            <pc:sldLayoutMk cId="831346361" sldId="2147483651"/>
          </pc:sldLayoutMkLst>
          <pc:spChg chg="mod">
            <ac:chgData name="Mathieu Saulnier" userId="7fbb7cfd-584c-491a-ae45-5afb7d3650f6" providerId="ADAL" clId="{9A75CDB9-A8FD-2043-963B-10EF080F75E2}" dt="2021-11-01T16:55:46.869" v="2762"/>
            <ac:spMkLst>
              <pc:docMk/>
              <pc:sldMasterMk cId="1297349460" sldId="2147483648"/>
              <pc:sldLayoutMk cId="831346361" sldId="2147483651"/>
              <ac:spMk id="5" creationId="{00000000-0000-0000-0000-000000000000}"/>
            </ac:spMkLst>
          </pc:spChg>
        </pc:sldLayoutChg>
        <pc:sldLayoutChg chg="modSp mod">
          <pc:chgData name="Mathieu Saulnier" userId="7fbb7cfd-584c-491a-ae45-5afb7d3650f6" providerId="ADAL" clId="{9A75CDB9-A8FD-2043-963B-10EF080F75E2}" dt="2021-11-01T16:55:51.556" v="2763"/>
          <pc:sldLayoutMkLst>
            <pc:docMk/>
            <pc:sldMasterMk cId="1297349460" sldId="2147483648"/>
            <pc:sldLayoutMk cId="813249656" sldId="2147483652"/>
          </pc:sldLayoutMkLst>
          <pc:spChg chg="mod">
            <ac:chgData name="Mathieu Saulnier" userId="7fbb7cfd-584c-491a-ae45-5afb7d3650f6" providerId="ADAL" clId="{9A75CDB9-A8FD-2043-963B-10EF080F75E2}" dt="2021-11-01T16:55:51.556" v="2763"/>
            <ac:spMkLst>
              <pc:docMk/>
              <pc:sldMasterMk cId="1297349460" sldId="2147483648"/>
              <pc:sldLayoutMk cId="813249656" sldId="2147483652"/>
              <ac:spMk id="6" creationId="{00000000-0000-0000-0000-000000000000}"/>
            </ac:spMkLst>
          </pc:spChg>
        </pc:sldLayoutChg>
        <pc:sldLayoutChg chg="modSp mod">
          <pc:chgData name="Mathieu Saulnier" userId="7fbb7cfd-584c-491a-ae45-5afb7d3650f6" providerId="ADAL" clId="{9A75CDB9-A8FD-2043-963B-10EF080F75E2}" dt="2021-11-01T16:55:56.615" v="2764"/>
          <pc:sldLayoutMkLst>
            <pc:docMk/>
            <pc:sldMasterMk cId="1297349460" sldId="2147483648"/>
            <pc:sldLayoutMk cId="3140711495" sldId="2147483653"/>
          </pc:sldLayoutMkLst>
          <pc:spChg chg="mod">
            <ac:chgData name="Mathieu Saulnier" userId="7fbb7cfd-584c-491a-ae45-5afb7d3650f6" providerId="ADAL" clId="{9A75CDB9-A8FD-2043-963B-10EF080F75E2}" dt="2021-11-01T16:55:56.615" v="2764"/>
            <ac:spMkLst>
              <pc:docMk/>
              <pc:sldMasterMk cId="1297349460" sldId="2147483648"/>
              <pc:sldLayoutMk cId="3140711495" sldId="2147483653"/>
              <ac:spMk id="8" creationId="{00000000-0000-0000-0000-000000000000}"/>
            </ac:spMkLst>
          </pc:spChg>
        </pc:sldLayoutChg>
        <pc:sldLayoutChg chg="modSp mod">
          <pc:chgData name="Mathieu Saulnier" userId="7fbb7cfd-584c-491a-ae45-5afb7d3650f6" providerId="ADAL" clId="{9A75CDB9-A8FD-2043-963B-10EF080F75E2}" dt="2021-11-01T16:56:01.716" v="2765"/>
          <pc:sldLayoutMkLst>
            <pc:docMk/>
            <pc:sldMasterMk cId="1297349460" sldId="2147483648"/>
            <pc:sldLayoutMk cId="2761736089" sldId="2147483654"/>
          </pc:sldLayoutMkLst>
          <pc:spChg chg="mod">
            <ac:chgData name="Mathieu Saulnier" userId="7fbb7cfd-584c-491a-ae45-5afb7d3650f6" providerId="ADAL" clId="{9A75CDB9-A8FD-2043-963B-10EF080F75E2}" dt="2021-11-01T16:56:01.716" v="2765"/>
            <ac:spMkLst>
              <pc:docMk/>
              <pc:sldMasterMk cId="1297349460" sldId="2147483648"/>
              <pc:sldLayoutMk cId="2761736089" sldId="2147483654"/>
              <ac:spMk id="4" creationId="{00000000-0000-0000-0000-000000000000}"/>
            </ac:spMkLst>
          </pc:spChg>
        </pc:sldLayoutChg>
        <pc:sldLayoutChg chg="modSp mod">
          <pc:chgData name="Mathieu Saulnier" userId="7fbb7cfd-584c-491a-ae45-5afb7d3650f6" providerId="ADAL" clId="{9A75CDB9-A8FD-2043-963B-10EF080F75E2}" dt="2021-11-01T16:56:06.460" v="2766"/>
          <pc:sldLayoutMkLst>
            <pc:docMk/>
            <pc:sldMasterMk cId="1297349460" sldId="2147483648"/>
            <pc:sldLayoutMk cId="2938554217" sldId="2147483655"/>
          </pc:sldLayoutMkLst>
          <pc:spChg chg="mod">
            <ac:chgData name="Mathieu Saulnier" userId="7fbb7cfd-584c-491a-ae45-5afb7d3650f6" providerId="ADAL" clId="{9A75CDB9-A8FD-2043-963B-10EF080F75E2}" dt="2021-11-01T16:56:06.460" v="2766"/>
            <ac:spMkLst>
              <pc:docMk/>
              <pc:sldMasterMk cId="1297349460" sldId="2147483648"/>
              <pc:sldLayoutMk cId="2938554217" sldId="2147483655"/>
              <ac:spMk id="3" creationId="{00000000-0000-0000-0000-000000000000}"/>
            </ac:spMkLst>
          </pc:spChg>
        </pc:sldLayoutChg>
        <pc:sldLayoutChg chg="modSp mod">
          <pc:chgData name="Mathieu Saulnier" userId="7fbb7cfd-584c-491a-ae45-5afb7d3650f6" providerId="ADAL" clId="{9A75CDB9-A8FD-2043-963B-10EF080F75E2}" dt="2021-11-01T16:56:14.598" v="2767"/>
          <pc:sldLayoutMkLst>
            <pc:docMk/>
            <pc:sldMasterMk cId="1297349460" sldId="2147483648"/>
            <pc:sldLayoutMk cId="2884626033" sldId="2147483656"/>
          </pc:sldLayoutMkLst>
          <pc:spChg chg="mod">
            <ac:chgData name="Mathieu Saulnier" userId="7fbb7cfd-584c-491a-ae45-5afb7d3650f6" providerId="ADAL" clId="{9A75CDB9-A8FD-2043-963B-10EF080F75E2}" dt="2021-11-01T16:56:14.598" v="2767"/>
            <ac:spMkLst>
              <pc:docMk/>
              <pc:sldMasterMk cId="1297349460" sldId="2147483648"/>
              <pc:sldLayoutMk cId="2884626033" sldId="2147483656"/>
              <ac:spMk id="6" creationId="{00000000-0000-0000-0000-000000000000}"/>
            </ac:spMkLst>
          </pc:spChg>
        </pc:sldLayoutChg>
        <pc:sldLayoutChg chg="modSp mod">
          <pc:chgData name="Mathieu Saulnier" userId="7fbb7cfd-584c-491a-ae45-5afb7d3650f6" providerId="ADAL" clId="{9A75CDB9-A8FD-2043-963B-10EF080F75E2}" dt="2021-11-01T16:56:20.539" v="2768"/>
          <pc:sldLayoutMkLst>
            <pc:docMk/>
            <pc:sldMasterMk cId="1297349460" sldId="2147483648"/>
            <pc:sldLayoutMk cId="4110054981" sldId="2147483657"/>
          </pc:sldLayoutMkLst>
          <pc:spChg chg="mod">
            <ac:chgData name="Mathieu Saulnier" userId="7fbb7cfd-584c-491a-ae45-5afb7d3650f6" providerId="ADAL" clId="{9A75CDB9-A8FD-2043-963B-10EF080F75E2}" dt="2021-11-01T16:56:20.539" v="2768"/>
            <ac:spMkLst>
              <pc:docMk/>
              <pc:sldMasterMk cId="1297349460" sldId="2147483648"/>
              <pc:sldLayoutMk cId="4110054981" sldId="2147483657"/>
              <ac:spMk id="6" creationId="{00000000-0000-0000-0000-000000000000}"/>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400F86-E0BA-764F-A444-B8C6D967D39D}" type="doc">
      <dgm:prSet loTypeId="urn:microsoft.com/office/officeart/2005/8/layout/cycle2" loCatId="cycle" qsTypeId="urn:microsoft.com/office/officeart/2005/8/quickstyle/3d3" qsCatId="3D" csTypeId="urn:microsoft.com/office/officeart/2005/8/colors/accent3_2" csCatId="accent3" phldr="1"/>
      <dgm:spPr/>
      <dgm:t>
        <a:bodyPr/>
        <a:lstStyle/>
        <a:p>
          <a:endParaRPr lang="en-US"/>
        </a:p>
      </dgm:t>
    </dgm:pt>
    <dgm:pt modelId="{BF39E49E-34F7-394A-8551-4FA643C578F8}">
      <dgm:prSet phldrT="[Text]"/>
      <dgm:spPr>
        <a:solidFill>
          <a:schemeClr val="accent3">
            <a:lumMod val="50000"/>
          </a:schemeClr>
        </a:solidFill>
      </dgm:spPr>
      <dgm:t>
        <a:bodyPr/>
        <a:lstStyle/>
        <a:p>
          <a:r>
            <a:rPr lang="en-US" dirty="0"/>
            <a:t>Idea</a:t>
          </a:r>
        </a:p>
      </dgm:t>
    </dgm:pt>
    <dgm:pt modelId="{E8399922-A87D-4E43-A067-F5A0532AB09C}" type="parTrans" cxnId="{FF5D1F1C-689A-6843-9A28-2C5407836171}">
      <dgm:prSet/>
      <dgm:spPr/>
      <dgm:t>
        <a:bodyPr/>
        <a:lstStyle/>
        <a:p>
          <a:endParaRPr lang="en-US"/>
        </a:p>
      </dgm:t>
    </dgm:pt>
    <dgm:pt modelId="{749E9850-06F7-1E4D-9617-824B28FA4030}" type="sibTrans" cxnId="{FF5D1F1C-689A-6843-9A28-2C5407836171}">
      <dgm:prSet/>
      <dgm:spPr>
        <a:solidFill>
          <a:schemeClr val="accent3"/>
        </a:solidFill>
      </dgm:spPr>
      <dgm:t>
        <a:bodyPr/>
        <a:lstStyle/>
        <a:p>
          <a:endParaRPr lang="en-US"/>
        </a:p>
      </dgm:t>
    </dgm:pt>
    <dgm:pt modelId="{F2469132-E2AB-BB47-A196-2CE1E6486183}">
      <dgm:prSet phldrT="[Text]"/>
      <dgm:spPr>
        <a:solidFill>
          <a:schemeClr val="accent3">
            <a:lumMod val="50000"/>
          </a:schemeClr>
        </a:solidFill>
      </dgm:spPr>
      <dgm:t>
        <a:bodyPr/>
        <a:lstStyle/>
        <a:p>
          <a:r>
            <a:rPr lang="en-US" dirty="0"/>
            <a:t>Build Detection</a:t>
          </a:r>
        </a:p>
      </dgm:t>
    </dgm:pt>
    <dgm:pt modelId="{3838D8EC-6A28-5248-B73E-DF9DD40E1282}" type="parTrans" cxnId="{5674A27F-614E-BA47-A490-64FF19D7D125}">
      <dgm:prSet/>
      <dgm:spPr/>
      <dgm:t>
        <a:bodyPr/>
        <a:lstStyle/>
        <a:p>
          <a:endParaRPr lang="en-US"/>
        </a:p>
      </dgm:t>
    </dgm:pt>
    <dgm:pt modelId="{B2503006-20B3-9C4D-8459-08E7B5ED5372}" type="sibTrans" cxnId="{5674A27F-614E-BA47-A490-64FF19D7D125}">
      <dgm:prSet/>
      <dgm:spPr>
        <a:solidFill>
          <a:schemeClr val="accent3"/>
        </a:solidFill>
      </dgm:spPr>
      <dgm:t>
        <a:bodyPr/>
        <a:lstStyle/>
        <a:p>
          <a:endParaRPr lang="en-US"/>
        </a:p>
      </dgm:t>
    </dgm:pt>
    <dgm:pt modelId="{E149DAE8-E523-7246-8BBD-819EF38BBA75}">
      <dgm:prSet phldrT="[Text]"/>
      <dgm:spPr>
        <a:solidFill>
          <a:schemeClr val="accent3">
            <a:lumMod val="50000"/>
          </a:schemeClr>
        </a:solidFill>
      </dgm:spPr>
      <dgm:t>
        <a:bodyPr/>
        <a:lstStyle/>
        <a:p>
          <a:r>
            <a:rPr lang="en-US" dirty="0"/>
            <a:t>Share Detection</a:t>
          </a:r>
        </a:p>
      </dgm:t>
    </dgm:pt>
    <dgm:pt modelId="{FBC686FB-30A2-2242-AFBE-77D8F353C7DD}" type="parTrans" cxnId="{82ABDAE0-AC7F-B346-A9D7-B8BB7CABF946}">
      <dgm:prSet/>
      <dgm:spPr/>
      <dgm:t>
        <a:bodyPr/>
        <a:lstStyle/>
        <a:p>
          <a:endParaRPr lang="en-US"/>
        </a:p>
      </dgm:t>
    </dgm:pt>
    <dgm:pt modelId="{8055CA21-6581-F449-B00F-22D0567EF59C}" type="sibTrans" cxnId="{82ABDAE0-AC7F-B346-A9D7-B8BB7CABF946}">
      <dgm:prSet/>
      <dgm:spPr>
        <a:solidFill>
          <a:schemeClr val="accent3"/>
        </a:solidFill>
      </dgm:spPr>
      <dgm:t>
        <a:bodyPr/>
        <a:lstStyle/>
        <a:p>
          <a:endParaRPr lang="en-US"/>
        </a:p>
      </dgm:t>
    </dgm:pt>
    <dgm:pt modelId="{9A6A1BC3-6F6C-9942-92DD-2DAC339679DB}">
      <dgm:prSet phldrT="[Text]"/>
      <dgm:spPr>
        <a:solidFill>
          <a:schemeClr val="accent3">
            <a:lumMod val="50000"/>
          </a:schemeClr>
        </a:solidFill>
      </dgm:spPr>
      <dgm:t>
        <a:bodyPr/>
        <a:lstStyle/>
        <a:p>
          <a:r>
            <a:rPr lang="en-US" dirty="0"/>
            <a:t>Continuous Testing</a:t>
          </a:r>
        </a:p>
      </dgm:t>
    </dgm:pt>
    <dgm:pt modelId="{6415C101-A295-D84E-A3D6-164D636F4BD9}" type="parTrans" cxnId="{4AABE61C-0CD7-154A-8A64-4F49CBE50032}">
      <dgm:prSet/>
      <dgm:spPr/>
      <dgm:t>
        <a:bodyPr/>
        <a:lstStyle/>
        <a:p>
          <a:endParaRPr lang="en-US"/>
        </a:p>
      </dgm:t>
    </dgm:pt>
    <dgm:pt modelId="{B3F8A9CB-BEF0-EE4B-8BB6-23BC10E238E6}" type="sibTrans" cxnId="{4AABE61C-0CD7-154A-8A64-4F49CBE50032}">
      <dgm:prSet/>
      <dgm:spPr>
        <a:solidFill>
          <a:schemeClr val="accent3"/>
        </a:solidFill>
      </dgm:spPr>
      <dgm:t>
        <a:bodyPr/>
        <a:lstStyle/>
        <a:p>
          <a:endParaRPr lang="en-US"/>
        </a:p>
      </dgm:t>
    </dgm:pt>
    <dgm:pt modelId="{EF36B2BB-3852-3748-8A8C-DFEF2BC2835F}">
      <dgm:prSet phldrT="[Text]"/>
      <dgm:spPr>
        <a:solidFill>
          <a:schemeClr val="accent3">
            <a:lumMod val="50000"/>
          </a:schemeClr>
        </a:solidFill>
      </dgm:spPr>
      <dgm:t>
        <a:bodyPr/>
        <a:lstStyle/>
        <a:p>
          <a:r>
            <a:rPr lang="en-US" dirty="0"/>
            <a:t>Training</a:t>
          </a:r>
        </a:p>
      </dgm:t>
    </dgm:pt>
    <dgm:pt modelId="{C2C201B9-D8D1-0A4D-8203-0A60A5359A1B}" type="parTrans" cxnId="{54820393-19CD-604C-95EC-3A7B007ED318}">
      <dgm:prSet/>
      <dgm:spPr/>
      <dgm:t>
        <a:bodyPr/>
        <a:lstStyle/>
        <a:p>
          <a:endParaRPr lang="en-US"/>
        </a:p>
      </dgm:t>
    </dgm:pt>
    <dgm:pt modelId="{988FE845-DCA9-9340-8935-1E4CFA478AB6}" type="sibTrans" cxnId="{54820393-19CD-604C-95EC-3A7B007ED318}">
      <dgm:prSet/>
      <dgm:spPr>
        <a:solidFill>
          <a:schemeClr val="accent3"/>
        </a:solidFill>
      </dgm:spPr>
      <dgm:t>
        <a:bodyPr/>
        <a:lstStyle/>
        <a:p>
          <a:endParaRPr lang="en-US"/>
        </a:p>
      </dgm:t>
    </dgm:pt>
    <dgm:pt modelId="{6EB9971E-B4B4-9B48-910D-438F1464DA1A}">
      <dgm:prSet/>
      <dgm:spPr>
        <a:solidFill>
          <a:schemeClr val="accent3">
            <a:lumMod val="50000"/>
          </a:schemeClr>
        </a:solidFill>
      </dgm:spPr>
      <dgm:t>
        <a:bodyPr/>
        <a:lstStyle/>
        <a:p>
          <a:r>
            <a:rPr lang="en-US" dirty="0"/>
            <a:t>Generate Events</a:t>
          </a:r>
        </a:p>
      </dgm:t>
    </dgm:pt>
    <dgm:pt modelId="{204B1099-3437-3743-A393-C2A9A7BF3789}" type="parTrans" cxnId="{FBB84E11-5C34-FF41-8D84-62B0C654092C}">
      <dgm:prSet/>
      <dgm:spPr/>
      <dgm:t>
        <a:bodyPr/>
        <a:lstStyle/>
        <a:p>
          <a:endParaRPr lang="en-US"/>
        </a:p>
      </dgm:t>
    </dgm:pt>
    <dgm:pt modelId="{B90EC40D-C442-4948-91DD-9DF856C5265B}" type="sibTrans" cxnId="{FBB84E11-5C34-FF41-8D84-62B0C654092C}">
      <dgm:prSet/>
      <dgm:spPr>
        <a:solidFill>
          <a:schemeClr val="accent3"/>
        </a:solidFill>
      </dgm:spPr>
      <dgm:t>
        <a:bodyPr/>
        <a:lstStyle/>
        <a:p>
          <a:endParaRPr lang="en-US"/>
        </a:p>
      </dgm:t>
    </dgm:pt>
    <dgm:pt modelId="{3407CC0B-5F00-2743-BBAD-A785BD856889}">
      <dgm:prSet phldrT="[Text]"/>
      <dgm:spPr>
        <a:solidFill>
          <a:schemeClr val="accent3">
            <a:lumMod val="50000"/>
          </a:schemeClr>
        </a:solidFill>
      </dgm:spPr>
      <dgm:t>
        <a:bodyPr/>
        <a:lstStyle/>
        <a:p>
          <a:r>
            <a:rPr lang="en-US" dirty="0"/>
            <a:t>IR Playbook</a:t>
          </a:r>
        </a:p>
      </dgm:t>
    </dgm:pt>
    <dgm:pt modelId="{CB5F8739-865F-0340-BA77-AD45736A297B}" type="parTrans" cxnId="{E9963DED-6C4C-D140-AA67-566BBC21DF4E}">
      <dgm:prSet/>
      <dgm:spPr/>
      <dgm:t>
        <a:bodyPr/>
        <a:lstStyle/>
        <a:p>
          <a:endParaRPr lang="en-US"/>
        </a:p>
      </dgm:t>
    </dgm:pt>
    <dgm:pt modelId="{A76645ED-D86C-3D42-BAB6-8D411FC21BBB}" type="sibTrans" cxnId="{E9963DED-6C4C-D140-AA67-566BBC21DF4E}">
      <dgm:prSet/>
      <dgm:spPr>
        <a:solidFill>
          <a:schemeClr val="accent3"/>
        </a:solidFill>
      </dgm:spPr>
      <dgm:t>
        <a:bodyPr/>
        <a:lstStyle/>
        <a:p>
          <a:endParaRPr lang="en-US"/>
        </a:p>
      </dgm:t>
    </dgm:pt>
    <dgm:pt modelId="{13009477-A6DB-A048-9EAA-C9AED7BD113E}" type="pres">
      <dgm:prSet presAssocID="{87400F86-E0BA-764F-A444-B8C6D967D39D}" presName="cycle" presStyleCnt="0">
        <dgm:presLayoutVars>
          <dgm:dir/>
          <dgm:resizeHandles val="exact"/>
        </dgm:presLayoutVars>
      </dgm:prSet>
      <dgm:spPr/>
    </dgm:pt>
    <dgm:pt modelId="{B7926C0F-EB14-9C45-A653-6ABD9FE8CC63}" type="pres">
      <dgm:prSet presAssocID="{BF39E49E-34F7-394A-8551-4FA643C578F8}" presName="node" presStyleLbl="node1" presStyleIdx="0" presStyleCnt="7">
        <dgm:presLayoutVars>
          <dgm:bulletEnabled val="1"/>
        </dgm:presLayoutVars>
      </dgm:prSet>
      <dgm:spPr/>
    </dgm:pt>
    <dgm:pt modelId="{20B2925A-F57D-9147-AEC6-5304D2AA208F}" type="pres">
      <dgm:prSet presAssocID="{749E9850-06F7-1E4D-9617-824B28FA4030}" presName="sibTrans" presStyleLbl="sibTrans2D1" presStyleIdx="0" presStyleCnt="7"/>
      <dgm:spPr/>
    </dgm:pt>
    <dgm:pt modelId="{A4C8C7F6-7ABD-0E4B-B744-579FA6A9766B}" type="pres">
      <dgm:prSet presAssocID="{749E9850-06F7-1E4D-9617-824B28FA4030}" presName="connectorText" presStyleLbl="sibTrans2D1" presStyleIdx="0" presStyleCnt="7"/>
      <dgm:spPr/>
    </dgm:pt>
    <dgm:pt modelId="{8EBAFD76-A21F-CA4D-B33C-17343DDD4540}" type="pres">
      <dgm:prSet presAssocID="{6EB9971E-B4B4-9B48-910D-438F1464DA1A}" presName="node" presStyleLbl="node1" presStyleIdx="1" presStyleCnt="7">
        <dgm:presLayoutVars>
          <dgm:bulletEnabled val="1"/>
        </dgm:presLayoutVars>
      </dgm:prSet>
      <dgm:spPr/>
    </dgm:pt>
    <dgm:pt modelId="{7EA6AB46-3EF8-B240-9F07-9FF330D91439}" type="pres">
      <dgm:prSet presAssocID="{B90EC40D-C442-4948-91DD-9DF856C5265B}" presName="sibTrans" presStyleLbl="sibTrans2D1" presStyleIdx="1" presStyleCnt="7"/>
      <dgm:spPr/>
    </dgm:pt>
    <dgm:pt modelId="{5445AFEB-C5FD-F748-BC3A-387DB1E07CF8}" type="pres">
      <dgm:prSet presAssocID="{B90EC40D-C442-4948-91DD-9DF856C5265B}" presName="connectorText" presStyleLbl="sibTrans2D1" presStyleIdx="1" presStyleCnt="7"/>
      <dgm:spPr/>
    </dgm:pt>
    <dgm:pt modelId="{D0CFAD73-2315-C540-B624-0684A8DDF4F0}" type="pres">
      <dgm:prSet presAssocID="{F2469132-E2AB-BB47-A196-2CE1E6486183}" presName="node" presStyleLbl="node1" presStyleIdx="2" presStyleCnt="7">
        <dgm:presLayoutVars>
          <dgm:bulletEnabled val="1"/>
        </dgm:presLayoutVars>
      </dgm:prSet>
      <dgm:spPr/>
    </dgm:pt>
    <dgm:pt modelId="{B869D4FC-ADF6-B34F-8885-05E2C2ED4C5A}" type="pres">
      <dgm:prSet presAssocID="{B2503006-20B3-9C4D-8459-08E7B5ED5372}" presName="sibTrans" presStyleLbl="sibTrans2D1" presStyleIdx="2" presStyleCnt="7"/>
      <dgm:spPr/>
    </dgm:pt>
    <dgm:pt modelId="{FCCA807E-7CCF-2941-8906-3AB917BBADEB}" type="pres">
      <dgm:prSet presAssocID="{B2503006-20B3-9C4D-8459-08E7B5ED5372}" presName="connectorText" presStyleLbl="sibTrans2D1" presStyleIdx="2" presStyleCnt="7"/>
      <dgm:spPr/>
    </dgm:pt>
    <dgm:pt modelId="{BF9466C1-D71E-3544-BC87-9BF26EA5A152}" type="pres">
      <dgm:prSet presAssocID="{E149DAE8-E523-7246-8BBD-819EF38BBA75}" presName="node" presStyleLbl="node1" presStyleIdx="3" presStyleCnt="7">
        <dgm:presLayoutVars>
          <dgm:bulletEnabled val="1"/>
        </dgm:presLayoutVars>
      </dgm:prSet>
      <dgm:spPr/>
    </dgm:pt>
    <dgm:pt modelId="{9A7DF594-F50F-9143-ACEA-9E276DA35647}" type="pres">
      <dgm:prSet presAssocID="{8055CA21-6581-F449-B00F-22D0567EF59C}" presName="sibTrans" presStyleLbl="sibTrans2D1" presStyleIdx="3" presStyleCnt="7"/>
      <dgm:spPr/>
    </dgm:pt>
    <dgm:pt modelId="{4032F357-C66C-2B49-AC1E-369E3D367101}" type="pres">
      <dgm:prSet presAssocID="{8055CA21-6581-F449-B00F-22D0567EF59C}" presName="connectorText" presStyleLbl="sibTrans2D1" presStyleIdx="3" presStyleCnt="7"/>
      <dgm:spPr/>
    </dgm:pt>
    <dgm:pt modelId="{A1798C54-D085-D848-923D-ABEAEF00067F}" type="pres">
      <dgm:prSet presAssocID="{9A6A1BC3-6F6C-9942-92DD-2DAC339679DB}" presName="node" presStyleLbl="node1" presStyleIdx="4" presStyleCnt="7">
        <dgm:presLayoutVars>
          <dgm:bulletEnabled val="1"/>
        </dgm:presLayoutVars>
      </dgm:prSet>
      <dgm:spPr/>
    </dgm:pt>
    <dgm:pt modelId="{FBB6EBEB-4958-A548-8DAC-F52095F84351}" type="pres">
      <dgm:prSet presAssocID="{B3F8A9CB-BEF0-EE4B-8BB6-23BC10E238E6}" presName="sibTrans" presStyleLbl="sibTrans2D1" presStyleIdx="4" presStyleCnt="7"/>
      <dgm:spPr/>
    </dgm:pt>
    <dgm:pt modelId="{2505B7A0-072D-6D48-AB67-CF13CEC787EA}" type="pres">
      <dgm:prSet presAssocID="{B3F8A9CB-BEF0-EE4B-8BB6-23BC10E238E6}" presName="connectorText" presStyleLbl="sibTrans2D1" presStyleIdx="4" presStyleCnt="7"/>
      <dgm:spPr/>
    </dgm:pt>
    <dgm:pt modelId="{9B229BCE-2653-B441-8079-AD60FE5B3DFD}" type="pres">
      <dgm:prSet presAssocID="{3407CC0B-5F00-2743-BBAD-A785BD856889}" presName="node" presStyleLbl="node1" presStyleIdx="5" presStyleCnt="7">
        <dgm:presLayoutVars>
          <dgm:bulletEnabled val="1"/>
        </dgm:presLayoutVars>
      </dgm:prSet>
      <dgm:spPr/>
    </dgm:pt>
    <dgm:pt modelId="{23F95310-892A-304F-B9C1-664BA834C4D7}" type="pres">
      <dgm:prSet presAssocID="{A76645ED-D86C-3D42-BAB6-8D411FC21BBB}" presName="sibTrans" presStyleLbl="sibTrans2D1" presStyleIdx="5" presStyleCnt="7"/>
      <dgm:spPr/>
    </dgm:pt>
    <dgm:pt modelId="{1F560817-7BDB-1F44-913B-FCDA0AC4F0AA}" type="pres">
      <dgm:prSet presAssocID="{A76645ED-D86C-3D42-BAB6-8D411FC21BBB}" presName="connectorText" presStyleLbl="sibTrans2D1" presStyleIdx="5" presStyleCnt="7"/>
      <dgm:spPr/>
    </dgm:pt>
    <dgm:pt modelId="{642CACF9-313C-464F-99F2-22391E45E77C}" type="pres">
      <dgm:prSet presAssocID="{EF36B2BB-3852-3748-8A8C-DFEF2BC2835F}" presName="node" presStyleLbl="node1" presStyleIdx="6" presStyleCnt="7">
        <dgm:presLayoutVars>
          <dgm:bulletEnabled val="1"/>
        </dgm:presLayoutVars>
      </dgm:prSet>
      <dgm:spPr/>
    </dgm:pt>
    <dgm:pt modelId="{CFB018CF-1A42-FD40-9ED0-DD5C0932C0EA}" type="pres">
      <dgm:prSet presAssocID="{988FE845-DCA9-9340-8935-1E4CFA478AB6}" presName="sibTrans" presStyleLbl="sibTrans2D1" presStyleIdx="6" presStyleCnt="7"/>
      <dgm:spPr/>
    </dgm:pt>
    <dgm:pt modelId="{4FAA2D73-ED20-834E-ACE9-8B0B76E98139}" type="pres">
      <dgm:prSet presAssocID="{988FE845-DCA9-9340-8935-1E4CFA478AB6}" presName="connectorText" presStyleLbl="sibTrans2D1" presStyleIdx="6" presStyleCnt="7"/>
      <dgm:spPr/>
    </dgm:pt>
  </dgm:ptLst>
  <dgm:cxnLst>
    <dgm:cxn modelId="{793C1304-1F22-A149-B37E-A5E348AF20C1}" type="presOf" srcId="{B90EC40D-C442-4948-91DD-9DF856C5265B}" destId="{7EA6AB46-3EF8-B240-9F07-9FF330D91439}" srcOrd="0" destOrd="0" presId="urn:microsoft.com/office/officeart/2005/8/layout/cycle2"/>
    <dgm:cxn modelId="{BC5CB707-E705-4C48-A5C6-55DE61328A68}" type="presOf" srcId="{8055CA21-6581-F449-B00F-22D0567EF59C}" destId="{9A7DF594-F50F-9143-ACEA-9E276DA35647}" srcOrd="0" destOrd="0" presId="urn:microsoft.com/office/officeart/2005/8/layout/cycle2"/>
    <dgm:cxn modelId="{64FC3A09-6C2B-044C-A399-721BCE2A5825}" type="presOf" srcId="{988FE845-DCA9-9340-8935-1E4CFA478AB6}" destId="{CFB018CF-1A42-FD40-9ED0-DD5C0932C0EA}" srcOrd="0" destOrd="0" presId="urn:microsoft.com/office/officeart/2005/8/layout/cycle2"/>
    <dgm:cxn modelId="{C3CCE40B-D574-4D46-BDB3-10B9C5802A2F}" type="presOf" srcId="{749E9850-06F7-1E4D-9617-824B28FA4030}" destId="{A4C8C7F6-7ABD-0E4B-B744-579FA6A9766B}" srcOrd="1" destOrd="0" presId="urn:microsoft.com/office/officeart/2005/8/layout/cycle2"/>
    <dgm:cxn modelId="{20BBFA0F-69EF-8545-8429-F83F1323C74A}" type="presOf" srcId="{BF39E49E-34F7-394A-8551-4FA643C578F8}" destId="{B7926C0F-EB14-9C45-A653-6ABD9FE8CC63}" srcOrd="0" destOrd="0" presId="urn:microsoft.com/office/officeart/2005/8/layout/cycle2"/>
    <dgm:cxn modelId="{FBB84E11-5C34-FF41-8D84-62B0C654092C}" srcId="{87400F86-E0BA-764F-A444-B8C6D967D39D}" destId="{6EB9971E-B4B4-9B48-910D-438F1464DA1A}" srcOrd="1" destOrd="0" parTransId="{204B1099-3437-3743-A393-C2A9A7BF3789}" sibTransId="{B90EC40D-C442-4948-91DD-9DF856C5265B}"/>
    <dgm:cxn modelId="{ED0D6F17-1C30-3F44-8622-2D76BAE2F405}" type="presOf" srcId="{6EB9971E-B4B4-9B48-910D-438F1464DA1A}" destId="{8EBAFD76-A21F-CA4D-B33C-17343DDD4540}" srcOrd="0" destOrd="0" presId="urn:microsoft.com/office/officeart/2005/8/layout/cycle2"/>
    <dgm:cxn modelId="{FF5D1F1C-689A-6843-9A28-2C5407836171}" srcId="{87400F86-E0BA-764F-A444-B8C6D967D39D}" destId="{BF39E49E-34F7-394A-8551-4FA643C578F8}" srcOrd="0" destOrd="0" parTransId="{E8399922-A87D-4E43-A067-F5A0532AB09C}" sibTransId="{749E9850-06F7-1E4D-9617-824B28FA4030}"/>
    <dgm:cxn modelId="{4AABE61C-0CD7-154A-8A64-4F49CBE50032}" srcId="{87400F86-E0BA-764F-A444-B8C6D967D39D}" destId="{9A6A1BC3-6F6C-9942-92DD-2DAC339679DB}" srcOrd="4" destOrd="0" parTransId="{6415C101-A295-D84E-A3D6-164D636F4BD9}" sibTransId="{B3F8A9CB-BEF0-EE4B-8BB6-23BC10E238E6}"/>
    <dgm:cxn modelId="{FA039932-9C40-1C43-8766-F002CA0DDD04}" type="presOf" srcId="{8055CA21-6581-F449-B00F-22D0567EF59C}" destId="{4032F357-C66C-2B49-AC1E-369E3D367101}" srcOrd="1" destOrd="0" presId="urn:microsoft.com/office/officeart/2005/8/layout/cycle2"/>
    <dgm:cxn modelId="{79C97341-1F42-984B-9BC4-4CFC7B3C1353}" type="presOf" srcId="{749E9850-06F7-1E4D-9617-824B28FA4030}" destId="{20B2925A-F57D-9147-AEC6-5304D2AA208F}" srcOrd="0" destOrd="0" presId="urn:microsoft.com/office/officeart/2005/8/layout/cycle2"/>
    <dgm:cxn modelId="{1D1DE846-07A5-C541-95C6-75D80E05C4EA}" type="presOf" srcId="{B3F8A9CB-BEF0-EE4B-8BB6-23BC10E238E6}" destId="{2505B7A0-072D-6D48-AB67-CF13CEC787EA}" srcOrd="1" destOrd="0" presId="urn:microsoft.com/office/officeart/2005/8/layout/cycle2"/>
    <dgm:cxn modelId="{47BB7B50-BA99-944B-AA50-00B5BF3D4D06}" type="presOf" srcId="{F2469132-E2AB-BB47-A196-2CE1E6486183}" destId="{D0CFAD73-2315-C540-B624-0684A8DDF4F0}" srcOrd="0" destOrd="0" presId="urn:microsoft.com/office/officeart/2005/8/layout/cycle2"/>
    <dgm:cxn modelId="{8995AF65-1A55-ED4D-90ED-105C152F2AB2}" type="presOf" srcId="{E149DAE8-E523-7246-8BBD-819EF38BBA75}" destId="{BF9466C1-D71E-3544-BC87-9BF26EA5A152}" srcOrd="0" destOrd="0" presId="urn:microsoft.com/office/officeart/2005/8/layout/cycle2"/>
    <dgm:cxn modelId="{4FD9AF77-B75A-E743-AAD0-6715BA188781}" type="presOf" srcId="{988FE845-DCA9-9340-8935-1E4CFA478AB6}" destId="{4FAA2D73-ED20-834E-ACE9-8B0B76E98139}" srcOrd="1" destOrd="0" presId="urn:microsoft.com/office/officeart/2005/8/layout/cycle2"/>
    <dgm:cxn modelId="{3EC6D17C-77F8-8844-B9AD-3A8E94DE7F68}" type="presOf" srcId="{EF36B2BB-3852-3748-8A8C-DFEF2BC2835F}" destId="{642CACF9-313C-464F-99F2-22391E45E77C}" srcOrd="0" destOrd="0" presId="urn:microsoft.com/office/officeart/2005/8/layout/cycle2"/>
    <dgm:cxn modelId="{5674A27F-614E-BA47-A490-64FF19D7D125}" srcId="{87400F86-E0BA-764F-A444-B8C6D967D39D}" destId="{F2469132-E2AB-BB47-A196-2CE1E6486183}" srcOrd="2" destOrd="0" parTransId="{3838D8EC-6A28-5248-B73E-DF9DD40E1282}" sibTransId="{B2503006-20B3-9C4D-8459-08E7B5ED5372}"/>
    <dgm:cxn modelId="{74956D82-F76F-2B4E-9416-3FD5048E8F2A}" type="presOf" srcId="{B2503006-20B3-9C4D-8459-08E7B5ED5372}" destId="{B869D4FC-ADF6-B34F-8885-05E2C2ED4C5A}" srcOrd="0" destOrd="0" presId="urn:microsoft.com/office/officeart/2005/8/layout/cycle2"/>
    <dgm:cxn modelId="{072FC887-1C92-324D-9A5F-02046AE9599A}" type="presOf" srcId="{87400F86-E0BA-764F-A444-B8C6D967D39D}" destId="{13009477-A6DB-A048-9EAA-C9AED7BD113E}" srcOrd="0" destOrd="0" presId="urn:microsoft.com/office/officeart/2005/8/layout/cycle2"/>
    <dgm:cxn modelId="{54820393-19CD-604C-95EC-3A7B007ED318}" srcId="{87400F86-E0BA-764F-A444-B8C6D967D39D}" destId="{EF36B2BB-3852-3748-8A8C-DFEF2BC2835F}" srcOrd="6" destOrd="0" parTransId="{C2C201B9-D8D1-0A4D-8203-0A60A5359A1B}" sibTransId="{988FE845-DCA9-9340-8935-1E4CFA478AB6}"/>
    <dgm:cxn modelId="{7DB7ECBA-7014-ED4F-AE78-B530E38552D6}" type="presOf" srcId="{B3F8A9CB-BEF0-EE4B-8BB6-23BC10E238E6}" destId="{FBB6EBEB-4958-A548-8DAC-F52095F84351}" srcOrd="0" destOrd="0" presId="urn:microsoft.com/office/officeart/2005/8/layout/cycle2"/>
    <dgm:cxn modelId="{311483BC-2E74-7940-A0AC-4D45629DB5F7}" type="presOf" srcId="{A76645ED-D86C-3D42-BAB6-8D411FC21BBB}" destId="{23F95310-892A-304F-B9C1-664BA834C4D7}" srcOrd="0" destOrd="0" presId="urn:microsoft.com/office/officeart/2005/8/layout/cycle2"/>
    <dgm:cxn modelId="{FB069DBF-69CC-F844-8030-3098E7801155}" type="presOf" srcId="{A76645ED-D86C-3D42-BAB6-8D411FC21BBB}" destId="{1F560817-7BDB-1F44-913B-FCDA0AC4F0AA}" srcOrd="1" destOrd="0" presId="urn:microsoft.com/office/officeart/2005/8/layout/cycle2"/>
    <dgm:cxn modelId="{C6F3A4C0-AB4F-3D42-B66A-F80468C41B73}" type="presOf" srcId="{B90EC40D-C442-4948-91DD-9DF856C5265B}" destId="{5445AFEB-C5FD-F748-BC3A-387DB1E07CF8}" srcOrd="1" destOrd="0" presId="urn:microsoft.com/office/officeart/2005/8/layout/cycle2"/>
    <dgm:cxn modelId="{D0F64ED0-E96B-0240-AF87-24EE6009B272}" type="presOf" srcId="{B2503006-20B3-9C4D-8459-08E7B5ED5372}" destId="{FCCA807E-7CCF-2941-8906-3AB917BBADEB}" srcOrd="1" destOrd="0" presId="urn:microsoft.com/office/officeart/2005/8/layout/cycle2"/>
    <dgm:cxn modelId="{F59579DB-D9E9-9546-8843-ECDFEE85CD82}" type="presOf" srcId="{9A6A1BC3-6F6C-9942-92DD-2DAC339679DB}" destId="{A1798C54-D085-D848-923D-ABEAEF00067F}" srcOrd="0" destOrd="0" presId="urn:microsoft.com/office/officeart/2005/8/layout/cycle2"/>
    <dgm:cxn modelId="{82ABDAE0-AC7F-B346-A9D7-B8BB7CABF946}" srcId="{87400F86-E0BA-764F-A444-B8C6D967D39D}" destId="{E149DAE8-E523-7246-8BBD-819EF38BBA75}" srcOrd="3" destOrd="0" parTransId="{FBC686FB-30A2-2242-AFBE-77D8F353C7DD}" sibTransId="{8055CA21-6581-F449-B00F-22D0567EF59C}"/>
    <dgm:cxn modelId="{E9963DED-6C4C-D140-AA67-566BBC21DF4E}" srcId="{87400F86-E0BA-764F-A444-B8C6D967D39D}" destId="{3407CC0B-5F00-2743-BBAD-A785BD856889}" srcOrd="5" destOrd="0" parTransId="{CB5F8739-865F-0340-BA77-AD45736A297B}" sibTransId="{A76645ED-D86C-3D42-BAB6-8D411FC21BBB}"/>
    <dgm:cxn modelId="{F3B977ED-D1CB-F646-AA7A-64E8E3E0041E}" type="presOf" srcId="{3407CC0B-5F00-2743-BBAD-A785BD856889}" destId="{9B229BCE-2653-B441-8079-AD60FE5B3DFD}" srcOrd="0" destOrd="0" presId="urn:microsoft.com/office/officeart/2005/8/layout/cycle2"/>
    <dgm:cxn modelId="{770C8B14-F8A3-E942-A9D4-C87A298BAF36}" type="presParOf" srcId="{13009477-A6DB-A048-9EAA-C9AED7BD113E}" destId="{B7926C0F-EB14-9C45-A653-6ABD9FE8CC63}" srcOrd="0" destOrd="0" presId="urn:microsoft.com/office/officeart/2005/8/layout/cycle2"/>
    <dgm:cxn modelId="{871E6D2A-D8FB-6846-BD53-1415E79AA2F2}" type="presParOf" srcId="{13009477-A6DB-A048-9EAA-C9AED7BD113E}" destId="{20B2925A-F57D-9147-AEC6-5304D2AA208F}" srcOrd="1" destOrd="0" presId="urn:microsoft.com/office/officeart/2005/8/layout/cycle2"/>
    <dgm:cxn modelId="{5A7790ED-9A94-8944-9D21-C3C5BDDADBFF}" type="presParOf" srcId="{20B2925A-F57D-9147-AEC6-5304D2AA208F}" destId="{A4C8C7F6-7ABD-0E4B-B744-579FA6A9766B}" srcOrd="0" destOrd="0" presId="urn:microsoft.com/office/officeart/2005/8/layout/cycle2"/>
    <dgm:cxn modelId="{E21A2312-39D1-D94F-B6F2-1EC7414E4CDE}" type="presParOf" srcId="{13009477-A6DB-A048-9EAA-C9AED7BD113E}" destId="{8EBAFD76-A21F-CA4D-B33C-17343DDD4540}" srcOrd="2" destOrd="0" presId="urn:microsoft.com/office/officeart/2005/8/layout/cycle2"/>
    <dgm:cxn modelId="{09EB42A7-1A9E-4A48-A4DD-EDCD7CBF8FDF}" type="presParOf" srcId="{13009477-A6DB-A048-9EAA-C9AED7BD113E}" destId="{7EA6AB46-3EF8-B240-9F07-9FF330D91439}" srcOrd="3" destOrd="0" presId="urn:microsoft.com/office/officeart/2005/8/layout/cycle2"/>
    <dgm:cxn modelId="{FD7B9CBA-4E93-504F-AA96-384432EB6316}" type="presParOf" srcId="{7EA6AB46-3EF8-B240-9F07-9FF330D91439}" destId="{5445AFEB-C5FD-F748-BC3A-387DB1E07CF8}" srcOrd="0" destOrd="0" presId="urn:microsoft.com/office/officeart/2005/8/layout/cycle2"/>
    <dgm:cxn modelId="{C0D6585B-39F2-174D-A95F-BFA8EF57B309}" type="presParOf" srcId="{13009477-A6DB-A048-9EAA-C9AED7BD113E}" destId="{D0CFAD73-2315-C540-B624-0684A8DDF4F0}" srcOrd="4" destOrd="0" presId="urn:microsoft.com/office/officeart/2005/8/layout/cycle2"/>
    <dgm:cxn modelId="{D99BCC52-24CC-B645-B7CD-C024CA35223A}" type="presParOf" srcId="{13009477-A6DB-A048-9EAA-C9AED7BD113E}" destId="{B869D4FC-ADF6-B34F-8885-05E2C2ED4C5A}" srcOrd="5" destOrd="0" presId="urn:microsoft.com/office/officeart/2005/8/layout/cycle2"/>
    <dgm:cxn modelId="{18481463-28D1-7B4F-A649-7108E8CC2CE1}" type="presParOf" srcId="{B869D4FC-ADF6-B34F-8885-05E2C2ED4C5A}" destId="{FCCA807E-7CCF-2941-8906-3AB917BBADEB}" srcOrd="0" destOrd="0" presId="urn:microsoft.com/office/officeart/2005/8/layout/cycle2"/>
    <dgm:cxn modelId="{C56AB2A2-3AF9-4446-9671-7C1D9A1D743A}" type="presParOf" srcId="{13009477-A6DB-A048-9EAA-C9AED7BD113E}" destId="{BF9466C1-D71E-3544-BC87-9BF26EA5A152}" srcOrd="6" destOrd="0" presId="urn:microsoft.com/office/officeart/2005/8/layout/cycle2"/>
    <dgm:cxn modelId="{C4F9963D-BC43-E94E-8D96-F197B06CAE3B}" type="presParOf" srcId="{13009477-A6DB-A048-9EAA-C9AED7BD113E}" destId="{9A7DF594-F50F-9143-ACEA-9E276DA35647}" srcOrd="7" destOrd="0" presId="urn:microsoft.com/office/officeart/2005/8/layout/cycle2"/>
    <dgm:cxn modelId="{852E4E79-94CD-2C4E-9768-B26AD15AF138}" type="presParOf" srcId="{9A7DF594-F50F-9143-ACEA-9E276DA35647}" destId="{4032F357-C66C-2B49-AC1E-369E3D367101}" srcOrd="0" destOrd="0" presId="urn:microsoft.com/office/officeart/2005/8/layout/cycle2"/>
    <dgm:cxn modelId="{AE58BC5D-6E0D-6146-B160-19D11E975E2D}" type="presParOf" srcId="{13009477-A6DB-A048-9EAA-C9AED7BD113E}" destId="{A1798C54-D085-D848-923D-ABEAEF00067F}" srcOrd="8" destOrd="0" presId="urn:microsoft.com/office/officeart/2005/8/layout/cycle2"/>
    <dgm:cxn modelId="{4CFA58F0-8517-484C-9301-A1D7B7B90DF9}" type="presParOf" srcId="{13009477-A6DB-A048-9EAA-C9AED7BD113E}" destId="{FBB6EBEB-4958-A548-8DAC-F52095F84351}" srcOrd="9" destOrd="0" presId="urn:microsoft.com/office/officeart/2005/8/layout/cycle2"/>
    <dgm:cxn modelId="{C0846966-7ACC-DA41-B52B-A11CC3D1292C}" type="presParOf" srcId="{FBB6EBEB-4958-A548-8DAC-F52095F84351}" destId="{2505B7A0-072D-6D48-AB67-CF13CEC787EA}" srcOrd="0" destOrd="0" presId="urn:microsoft.com/office/officeart/2005/8/layout/cycle2"/>
    <dgm:cxn modelId="{89029E83-CC10-4446-B3E3-1FCA29128E46}" type="presParOf" srcId="{13009477-A6DB-A048-9EAA-C9AED7BD113E}" destId="{9B229BCE-2653-B441-8079-AD60FE5B3DFD}" srcOrd="10" destOrd="0" presId="urn:microsoft.com/office/officeart/2005/8/layout/cycle2"/>
    <dgm:cxn modelId="{044D08FF-1410-8148-B469-EC89D0C0B7BD}" type="presParOf" srcId="{13009477-A6DB-A048-9EAA-C9AED7BD113E}" destId="{23F95310-892A-304F-B9C1-664BA834C4D7}" srcOrd="11" destOrd="0" presId="urn:microsoft.com/office/officeart/2005/8/layout/cycle2"/>
    <dgm:cxn modelId="{A42043E5-2A42-9A4C-8C40-C2D50C273512}" type="presParOf" srcId="{23F95310-892A-304F-B9C1-664BA834C4D7}" destId="{1F560817-7BDB-1F44-913B-FCDA0AC4F0AA}" srcOrd="0" destOrd="0" presId="urn:microsoft.com/office/officeart/2005/8/layout/cycle2"/>
    <dgm:cxn modelId="{7C6F2C07-F379-6447-AD23-1817FC6EA2EF}" type="presParOf" srcId="{13009477-A6DB-A048-9EAA-C9AED7BD113E}" destId="{642CACF9-313C-464F-99F2-22391E45E77C}" srcOrd="12" destOrd="0" presId="urn:microsoft.com/office/officeart/2005/8/layout/cycle2"/>
    <dgm:cxn modelId="{B676D4A0-22EB-BE44-844E-13AB03CF9FB5}" type="presParOf" srcId="{13009477-A6DB-A048-9EAA-C9AED7BD113E}" destId="{CFB018CF-1A42-FD40-9ED0-DD5C0932C0EA}" srcOrd="13" destOrd="0" presId="urn:microsoft.com/office/officeart/2005/8/layout/cycle2"/>
    <dgm:cxn modelId="{6D55C26F-1A66-C044-A1F7-399896DFCD21}" type="presParOf" srcId="{CFB018CF-1A42-FD40-9ED0-DD5C0932C0EA}" destId="{4FAA2D73-ED20-834E-ACE9-8B0B76E98139}"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E6D0C8FF-0773-D043-A914-5FA12D1780E4}" type="doc">
      <dgm:prSet loTypeId="urn:microsoft.com/office/officeart/2005/8/layout/cycle3" loCatId="" qsTypeId="urn:microsoft.com/office/officeart/2005/8/quickstyle/simple1" qsCatId="simple" csTypeId="urn:microsoft.com/office/officeart/2005/8/colors/accent1_2" csCatId="accent1" phldr="1"/>
      <dgm:spPr/>
      <dgm:t>
        <a:bodyPr/>
        <a:lstStyle/>
        <a:p>
          <a:endParaRPr lang="en-US"/>
        </a:p>
      </dgm:t>
    </dgm:pt>
    <dgm:pt modelId="{791F4AFA-19C1-844F-B7C7-7FAC7AC14DE3}">
      <dgm:prSet phldrT="[Text]"/>
      <dgm:spPr>
        <a:solidFill>
          <a:srgbClr val="7030A0"/>
        </a:solidFill>
      </dgm:spPr>
      <dgm:t>
        <a:bodyPr/>
        <a:lstStyle/>
        <a:p>
          <a:r>
            <a:rPr lang="en-US" dirty="0"/>
            <a:t>Hypothesis</a:t>
          </a:r>
        </a:p>
      </dgm:t>
    </dgm:pt>
    <dgm:pt modelId="{191446AB-8CDA-3D48-AD96-1F4EF4E3DD8F}" type="parTrans" cxnId="{17A89D9A-8A4F-1946-80E2-7676AE85E7A8}">
      <dgm:prSet/>
      <dgm:spPr/>
      <dgm:t>
        <a:bodyPr/>
        <a:lstStyle/>
        <a:p>
          <a:endParaRPr lang="en-US"/>
        </a:p>
      </dgm:t>
    </dgm:pt>
    <dgm:pt modelId="{6F660012-DD82-8642-9F47-77C172451701}" type="sibTrans" cxnId="{17A89D9A-8A4F-1946-80E2-7676AE85E7A8}">
      <dgm:prSet/>
      <dgm:spPr>
        <a:solidFill>
          <a:srgbClr val="A44CE9">
            <a:alpha val="50196"/>
          </a:srgbClr>
        </a:solidFill>
      </dgm:spPr>
      <dgm:t>
        <a:bodyPr/>
        <a:lstStyle/>
        <a:p>
          <a:endParaRPr lang="en-US"/>
        </a:p>
      </dgm:t>
    </dgm:pt>
    <dgm:pt modelId="{B428617C-7718-7241-A301-BF163336A4B8}">
      <dgm:prSet phldrT="[Text]"/>
      <dgm:spPr>
        <a:solidFill>
          <a:srgbClr val="7030A0"/>
        </a:solidFill>
      </dgm:spPr>
      <dgm:t>
        <a:bodyPr/>
        <a:lstStyle/>
        <a:p>
          <a:r>
            <a:rPr lang="en-US" dirty="0"/>
            <a:t>Analysis</a:t>
          </a:r>
        </a:p>
      </dgm:t>
    </dgm:pt>
    <dgm:pt modelId="{95491E6F-BD5F-B447-8E99-0AF378F70769}" type="parTrans" cxnId="{04DF809C-8DBB-A448-A16E-7AE0F3154996}">
      <dgm:prSet/>
      <dgm:spPr/>
      <dgm:t>
        <a:bodyPr/>
        <a:lstStyle/>
        <a:p>
          <a:endParaRPr lang="en-US"/>
        </a:p>
      </dgm:t>
    </dgm:pt>
    <dgm:pt modelId="{84D2F166-EA31-1F43-95C6-B957CC1F84E8}" type="sibTrans" cxnId="{04DF809C-8DBB-A448-A16E-7AE0F3154996}">
      <dgm:prSet/>
      <dgm:spPr/>
      <dgm:t>
        <a:bodyPr/>
        <a:lstStyle/>
        <a:p>
          <a:endParaRPr lang="en-US"/>
        </a:p>
      </dgm:t>
    </dgm:pt>
    <dgm:pt modelId="{2D6194B5-2D11-8640-9413-AE358FF207B1}">
      <dgm:prSet phldrT="[Text]"/>
      <dgm:spPr>
        <a:solidFill>
          <a:srgbClr val="7030A0"/>
        </a:solidFill>
      </dgm:spPr>
      <dgm:t>
        <a:bodyPr/>
        <a:lstStyle/>
        <a:p>
          <a:r>
            <a:rPr lang="en-US" dirty="0"/>
            <a:t>Document</a:t>
          </a:r>
        </a:p>
      </dgm:t>
    </dgm:pt>
    <dgm:pt modelId="{7BD64F99-836F-5E4C-83EC-54C6858A5DC0}" type="parTrans" cxnId="{4C579480-9189-5344-A169-952344CB45FD}">
      <dgm:prSet/>
      <dgm:spPr/>
      <dgm:t>
        <a:bodyPr/>
        <a:lstStyle/>
        <a:p>
          <a:endParaRPr lang="en-US"/>
        </a:p>
      </dgm:t>
    </dgm:pt>
    <dgm:pt modelId="{28AA24CA-46A3-724F-8D71-C606E127ECE8}" type="sibTrans" cxnId="{4C579480-9189-5344-A169-952344CB45FD}">
      <dgm:prSet/>
      <dgm:spPr/>
      <dgm:t>
        <a:bodyPr/>
        <a:lstStyle/>
        <a:p>
          <a:endParaRPr lang="en-US"/>
        </a:p>
      </dgm:t>
    </dgm:pt>
    <dgm:pt modelId="{46326E72-EAC5-2D4B-AD8D-D707566439A2}">
      <dgm:prSet phldrT="[Text]"/>
      <dgm:spPr>
        <a:solidFill>
          <a:srgbClr val="7030A0"/>
        </a:solidFill>
      </dgm:spPr>
      <dgm:t>
        <a:bodyPr/>
        <a:lstStyle/>
        <a:p>
          <a:r>
            <a:rPr lang="en-US" dirty="0"/>
            <a:t>Convert</a:t>
          </a:r>
        </a:p>
      </dgm:t>
    </dgm:pt>
    <dgm:pt modelId="{F1DFE557-F011-3C4C-A306-66CD4E429BAD}" type="parTrans" cxnId="{B5307B26-F687-2F42-8499-62BF7BBA2BE4}">
      <dgm:prSet/>
      <dgm:spPr/>
      <dgm:t>
        <a:bodyPr/>
        <a:lstStyle/>
        <a:p>
          <a:endParaRPr lang="en-US"/>
        </a:p>
      </dgm:t>
    </dgm:pt>
    <dgm:pt modelId="{8DCFDEB8-C55B-E048-A9CE-E7B0E3F58C90}" type="sibTrans" cxnId="{B5307B26-F687-2F42-8499-62BF7BBA2BE4}">
      <dgm:prSet/>
      <dgm:spPr/>
      <dgm:t>
        <a:bodyPr/>
        <a:lstStyle/>
        <a:p>
          <a:endParaRPr lang="en-US"/>
        </a:p>
      </dgm:t>
    </dgm:pt>
    <dgm:pt modelId="{3D49759F-7A8F-3A41-A67E-7C59C20DE40F}">
      <dgm:prSet phldrT="[Text]"/>
      <dgm:spPr>
        <a:solidFill>
          <a:srgbClr val="7030A0"/>
        </a:solidFill>
      </dgm:spPr>
      <dgm:t>
        <a:bodyPr/>
        <a:lstStyle/>
        <a:p>
          <a:r>
            <a:rPr lang="en-US" dirty="0"/>
            <a:t>Deep Dive</a:t>
          </a:r>
        </a:p>
      </dgm:t>
    </dgm:pt>
    <dgm:pt modelId="{E06DFA36-FE45-7440-82E4-BDA59A9ECFA6}" type="parTrans" cxnId="{42A1B2C9-BEAE-1D42-99FF-F02492C11158}">
      <dgm:prSet/>
      <dgm:spPr/>
      <dgm:t>
        <a:bodyPr/>
        <a:lstStyle/>
        <a:p>
          <a:endParaRPr lang="en-US"/>
        </a:p>
      </dgm:t>
    </dgm:pt>
    <dgm:pt modelId="{BA87AB94-93F2-C848-84A4-3D605AB92131}" type="sibTrans" cxnId="{42A1B2C9-BEAE-1D42-99FF-F02492C11158}">
      <dgm:prSet/>
      <dgm:spPr/>
      <dgm:t>
        <a:bodyPr/>
        <a:lstStyle/>
        <a:p>
          <a:endParaRPr lang="en-US"/>
        </a:p>
      </dgm:t>
    </dgm:pt>
    <dgm:pt modelId="{5638C081-FB60-DF4A-B366-BBE2153E4D86}" type="pres">
      <dgm:prSet presAssocID="{E6D0C8FF-0773-D043-A914-5FA12D1780E4}" presName="Name0" presStyleCnt="0">
        <dgm:presLayoutVars>
          <dgm:dir/>
          <dgm:resizeHandles val="exact"/>
        </dgm:presLayoutVars>
      </dgm:prSet>
      <dgm:spPr/>
    </dgm:pt>
    <dgm:pt modelId="{CBDEEBB3-7ACE-1649-95AA-1FC04E36B42B}" type="pres">
      <dgm:prSet presAssocID="{E6D0C8FF-0773-D043-A914-5FA12D1780E4}" presName="cycle" presStyleCnt="0"/>
      <dgm:spPr/>
    </dgm:pt>
    <dgm:pt modelId="{9EF6CE6C-D8EE-4E4A-8A01-62B34F12B6A7}" type="pres">
      <dgm:prSet presAssocID="{791F4AFA-19C1-844F-B7C7-7FAC7AC14DE3}" presName="nodeFirstNode" presStyleLbl="node1" presStyleIdx="0" presStyleCnt="5">
        <dgm:presLayoutVars>
          <dgm:bulletEnabled val="1"/>
        </dgm:presLayoutVars>
      </dgm:prSet>
      <dgm:spPr/>
    </dgm:pt>
    <dgm:pt modelId="{4386C5E0-181C-CF40-B181-0A13242B61AB}" type="pres">
      <dgm:prSet presAssocID="{6F660012-DD82-8642-9F47-77C172451701}" presName="sibTransFirstNode" presStyleLbl="bgShp" presStyleIdx="0" presStyleCnt="1" custLinFactNeighborX="-65" custLinFactNeighborY="-546"/>
      <dgm:spPr/>
    </dgm:pt>
    <dgm:pt modelId="{2A26D3DB-A344-CE4E-825B-23ABB6DEDCFD}" type="pres">
      <dgm:prSet presAssocID="{B428617C-7718-7241-A301-BF163336A4B8}" presName="nodeFollowingNodes" presStyleLbl="node1" presStyleIdx="1" presStyleCnt="5">
        <dgm:presLayoutVars>
          <dgm:bulletEnabled val="1"/>
        </dgm:presLayoutVars>
      </dgm:prSet>
      <dgm:spPr/>
    </dgm:pt>
    <dgm:pt modelId="{641AFC7C-6B7D-8E4F-AFCE-1B626E2BA46F}" type="pres">
      <dgm:prSet presAssocID="{3D49759F-7A8F-3A41-A67E-7C59C20DE40F}" presName="nodeFollowingNodes" presStyleLbl="node1" presStyleIdx="2" presStyleCnt="5">
        <dgm:presLayoutVars>
          <dgm:bulletEnabled val="1"/>
        </dgm:presLayoutVars>
      </dgm:prSet>
      <dgm:spPr/>
    </dgm:pt>
    <dgm:pt modelId="{8E53F41E-0513-CE4A-8A8F-EF5F3EC10A08}" type="pres">
      <dgm:prSet presAssocID="{2D6194B5-2D11-8640-9413-AE358FF207B1}" presName="nodeFollowingNodes" presStyleLbl="node1" presStyleIdx="3" presStyleCnt="5">
        <dgm:presLayoutVars>
          <dgm:bulletEnabled val="1"/>
        </dgm:presLayoutVars>
      </dgm:prSet>
      <dgm:spPr/>
    </dgm:pt>
    <dgm:pt modelId="{282797D8-8530-BB4E-8772-CFCBBA59C597}" type="pres">
      <dgm:prSet presAssocID="{46326E72-EAC5-2D4B-AD8D-D707566439A2}" presName="nodeFollowingNodes" presStyleLbl="node1" presStyleIdx="4" presStyleCnt="5">
        <dgm:presLayoutVars>
          <dgm:bulletEnabled val="1"/>
        </dgm:presLayoutVars>
      </dgm:prSet>
      <dgm:spPr/>
    </dgm:pt>
  </dgm:ptLst>
  <dgm:cxnLst>
    <dgm:cxn modelId="{6CFFB01E-AEEA-7646-B49F-5C49AB46E357}" type="presOf" srcId="{791F4AFA-19C1-844F-B7C7-7FAC7AC14DE3}" destId="{9EF6CE6C-D8EE-4E4A-8A01-62B34F12B6A7}" srcOrd="0" destOrd="0" presId="urn:microsoft.com/office/officeart/2005/8/layout/cycle3"/>
    <dgm:cxn modelId="{B5307B26-F687-2F42-8499-62BF7BBA2BE4}" srcId="{E6D0C8FF-0773-D043-A914-5FA12D1780E4}" destId="{46326E72-EAC5-2D4B-AD8D-D707566439A2}" srcOrd="4" destOrd="0" parTransId="{F1DFE557-F011-3C4C-A306-66CD4E429BAD}" sibTransId="{8DCFDEB8-C55B-E048-A9CE-E7B0E3F58C90}"/>
    <dgm:cxn modelId="{E9CFEB30-042B-2140-A43D-32A00E2A8030}" type="presOf" srcId="{E6D0C8FF-0773-D043-A914-5FA12D1780E4}" destId="{5638C081-FB60-DF4A-B366-BBE2153E4D86}" srcOrd="0" destOrd="0" presId="urn:microsoft.com/office/officeart/2005/8/layout/cycle3"/>
    <dgm:cxn modelId="{105B4047-0EE5-5244-B2E6-D7ACFC084824}" type="presOf" srcId="{2D6194B5-2D11-8640-9413-AE358FF207B1}" destId="{8E53F41E-0513-CE4A-8A8F-EF5F3EC10A08}" srcOrd="0" destOrd="0" presId="urn:microsoft.com/office/officeart/2005/8/layout/cycle3"/>
    <dgm:cxn modelId="{4C579480-9189-5344-A169-952344CB45FD}" srcId="{E6D0C8FF-0773-D043-A914-5FA12D1780E4}" destId="{2D6194B5-2D11-8640-9413-AE358FF207B1}" srcOrd="3" destOrd="0" parTransId="{7BD64F99-836F-5E4C-83EC-54C6858A5DC0}" sibTransId="{28AA24CA-46A3-724F-8D71-C606E127ECE8}"/>
    <dgm:cxn modelId="{17A89D9A-8A4F-1946-80E2-7676AE85E7A8}" srcId="{E6D0C8FF-0773-D043-A914-5FA12D1780E4}" destId="{791F4AFA-19C1-844F-B7C7-7FAC7AC14DE3}" srcOrd="0" destOrd="0" parTransId="{191446AB-8CDA-3D48-AD96-1F4EF4E3DD8F}" sibTransId="{6F660012-DD82-8642-9F47-77C172451701}"/>
    <dgm:cxn modelId="{04DF809C-8DBB-A448-A16E-7AE0F3154996}" srcId="{E6D0C8FF-0773-D043-A914-5FA12D1780E4}" destId="{B428617C-7718-7241-A301-BF163336A4B8}" srcOrd="1" destOrd="0" parTransId="{95491E6F-BD5F-B447-8E99-0AF378F70769}" sibTransId="{84D2F166-EA31-1F43-95C6-B957CC1F84E8}"/>
    <dgm:cxn modelId="{8A007BB9-2F60-6944-8777-1B6EFFE966CF}" type="presOf" srcId="{46326E72-EAC5-2D4B-AD8D-D707566439A2}" destId="{282797D8-8530-BB4E-8772-CFCBBA59C597}" srcOrd="0" destOrd="0" presId="urn:microsoft.com/office/officeart/2005/8/layout/cycle3"/>
    <dgm:cxn modelId="{165B7DBE-7BB2-D544-8533-4A90BC11738E}" type="presOf" srcId="{6F660012-DD82-8642-9F47-77C172451701}" destId="{4386C5E0-181C-CF40-B181-0A13242B61AB}" srcOrd="0" destOrd="0" presId="urn:microsoft.com/office/officeart/2005/8/layout/cycle3"/>
    <dgm:cxn modelId="{42A1B2C9-BEAE-1D42-99FF-F02492C11158}" srcId="{E6D0C8FF-0773-D043-A914-5FA12D1780E4}" destId="{3D49759F-7A8F-3A41-A67E-7C59C20DE40F}" srcOrd="2" destOrd="0" parTransId="{E06DFA36-FE45-7440-82E4-BDA59A9ECFA6}" sibTransId="{BA87AB94-93F2-C848-84A4-3D605AB92131}"/>
    <dgm:cxn modelId="{0556FBDE-DD64-E945-A56E-6686FF8CC9E1}" type="presOf" srcId="{3D49759F-7A8F-3A41-A67E-7C59C20DE40F}" destId="{641AFC7C-6B7D-8E4F-AFCE-1B626E2BA46F}" srcOrd="0" destOrd="0" presId="urn:microsoft.com/office/officeart/2005/8/layout/cycle3"/>
    <dgm:cxn modelId="{916189E1-6A0A-8F42-B060-99694AB73F1C}" type="presOf" srcId="{B428617C-7718-7241-A301-BF163336A4B8}" destId="{2A26D3DB-A344-CE4E-825B-23ABB6DEDCFD}" srcOrd="0" destOrd="0" presId="urn:microsoft.com/office/officeart/2005/8/layout/cycle3"/>
    <dgm:cxn modelId="{82CE429E-2293-6B45-A2E6-B804CFEDFEF3}" type="presParOf" srcId="{5638C081-FB60-DF4A-B366-BBE2153E4D86}" destId="{CBDEEBB3-7ACE-1649-95AA-1FC04E36B42B}" srcOrd="0" destOrd="0" presId="urn:microsoft.com/office/officeart/2005/8/layout/cycle3"/>
    <dgm:cxn modelId="{BFBFA863-B7CD-344E-86BE-183B893A35A5}" type="presParOf" srcId="{CBDEEBB3-7ACE-1649-95AA-1FC04E36B42B}" destId="{9EF6CE6C-D8EE-4E4A-8A01-62B34F12B6A7}" srcOrd="0" destOrd="0" presId="urn:microsoft.com/office/officeart/2005/8/layout/cycle3"/>
    <dgm:cxn modelId="{FE9FB86B-5051-E640-9FAB-F7D327B6E421}" type="presParOf" srcId="{CBDEEBB3-7ACE-1649-95AA-1FC04E36B42B}" destId="{4386C5E0-181C-CF40-B181-0A13242B61AB}" srcOrd="1" destOrd="0" presId="urn:microsoft.com/office/officeart/2005/8/layout/cycle3"/>
    <dgm:cxn modelId="{D5742ABF-1AE9-2C49-9A7B-E004D5C017BC}" type="presParOf" srcId="{CBDEEBB3-7ACE-1649-95AA-1FC04E36B42B}" destId="{2A26D3DB-A344-CE4E-825B-23ABB6DEDCFD}" srcOrd="2" destOrd="0" presId="urn:microsoft.com/office/officeart/2005/8/layout/cycle3"/>
    <dgm:cxn modelId="{E80C6EF5-D1C1-F64F-B1CB-6948BAB6B1C8}" type="presParOf" srcId="{CBDEEBB3-7ACE-1649-95AA-1FC04E36B42B}" destId="{641AFC7C-6B7D-8E4F-AFCE-1B626E2BA46F}" srcOrd="3" destOrd="0" presId="urn:microsoft.com/office/officeart/2005/8/layout/cycle3"/>
    <dgm:cxn modelId="{37323A9C-78D7-FF4C-A287-5065994E46FC}" type="presParOf" srcId="{CBDEEBB3-7ACE-1649-95AA-1FC04E36B42B}" destId="{8E53F41E-0513-CE4A-8A8F-EF5F3EC10A08}" srcOrd="4" destOrd="0" presId="urn:microsoft.com/office/officeart/2005/8/layout/cycle3"/>
    <dgm:cxn modelId="{72C0BF58-DF13-0849-8EEC-50FE27266633}" type="presParOf" srcId="{CBDEEBB3-7ACE-1649-95AA-1FC04E36B42B}" destId="{282797D8-8530-BB4E-8772-CFCBBA59C597}"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400F86-E0BA-764F-A444-B8C6D967D39D}" type="doc">
      <dgm:prSet loTypeId="urn:microsoft.com/office/officeart/2005/8/layout/cycle3" loCatId="" qsTypeId="urn:microsoft.com/office/officeart/2005/8/quickstyle/simple1" qsCatId="simple" csTypeId="urn:microsoft.com/office/officeart/2005/8/colors/accent3_2" csCatId="accent3" phldr="1"/>
      <dgm:spPr/>
      <dgm:t>
        <a:bodyPr/>
        <a:lstStyle/>
        <a:p>
          <a:endParaRPr lang="en-US"/>
        </a:p>
      </dgm:t>
    </dgm:pt>
    <dgm:pt modelId="{BF39E49E-34F7-394A-8551-4FA643C578F8}">
      <dgm:prSet phldrT="[Text]"/>
      <dgm:spPr>
        <a:solidFill>
          <a:srgbClr val="EBE628"/>
        </a:solidFill>
      </dgm:spPr>
      <dgm:t>
        <a:bodyPr/>
        <a:lstStyle/>
        <a:p>
          <a:r>
            <a:rPr lang="en-US" dirty="0">
              <a:solidFill>
                <a:schemeClr val="tx1"/>
              </a:solidFill>
            </a:rPr>
            <a:t>Idea</a:t>
          </a:r>
        </a:p>
      </dgm:t>
    </dgm:pt>
    <dgm:pt modelId="{E8399922-A87D-4E43-A067-F5A0532AB09C}" type="parTrans" cxnId="{FF5D1F1C-689A-6843-9A28-2C5407836171}">
      <dgm:prSet/>
      <dgm:spPr/>
      <dgm:t>
        <a:bodyPr/>
        <a:lstStyle/>
        <a:p>
          <a:endParaRPr lang="en-US"/>
        </a:p>
      </dgm:t>
    </dgm:pt>
    <dgm:pt modelId="{749E9850-06F7-1E4D-9617-824B28FA4030}" type="sibTrans" cxnId="{FF5D1F1C-689A-6843-9A28-2C5407836171}">
      <dgm:prSet/>
      <dgm:spPr>
        <a:solidFill>
          <a:srgbClr val="F3FF00">
            <a:alpha val="50196"/>
          </a:srgbClr>
        </a:solidFill>
      </dgm:spPr>
      <dgm:t>
        <a:bodyPr/>
        <a:lstStyle/>
        <a:p>
          <a:endParaRPr lang="en-US"/>
        </a:p>
      </dgm:t>
    </dgm:pt>
    <dgm:pt modelId="{F2469132-E2AB-BB47-A196-2CE1E6486183}">
      <dgm:prSet phldrT="[Text]"/>
      <dgm:spPr>
        <a:solidFill>
          <a:srgbClr val="EBE628"/>
        </a:solidFill>
      </dgm:spPr>
      <dgm:t>
        <a:bodyPr/>
        <a:lstStyle/>
        <a:p>
          <a:r>
            <a:rPr lang="en-US" dirty="0">
              <a:solidFill>
                <a:schemeClr val="tx1"/>
              </a:solidFill>
            </a:rPr>
            <a:t>Analytic</a:t>
          </a:r>
        </a:p>
      </dgm:t>
    </dgm:pt>
    <dgm:pt modelId="{3838D8EC-6A28-5248-B73E-DF9DD40E1282}" type="parTrans" cxnId="{5674A27F-614E-BA47-A490-64FF19D7D125}">
      <dgm:prSet/>
      <dgm:spPr/>
      <dgm:t>
        <a:bodyPr/>
        <a:lstStyle/>
        <a:p>
          <a:endParaRPr lang="en-US"/>
        </a:p>
      </dgm:t>
    </dgm:pt>
    <dgm:pt modelId="{B2503006-20B3-9C4D-8459-08E7B5ED5372}" type="sibTrans" cxnId="{5674A27F-614E-BA47-A490-64FF19D7D125}">
      <dgm:prSet/>
      <dgm:spPr/>
      <dgm:t>
        <a:bodyPr/>
        <a:lstStyle/>
        <a:p>
          <a:endParaRPr lang="en-US"/>
        </a:p>
      </dgm:t>
    </dgm:pt>
    <dgm:pt modelId="{E149DAE8-E523-7246-8BBD-819EF38BBA75}">
      <dgm:prSet phldrT="[Text]"/>
      <dgm:spPr>
        <a:solidFill>
          <a:srgbClr val="EBE628"/>
        </a:solidFill>
      </dgm:spPr>
      <dgm:t>
        <a:bodyPr/>
        <a:lstStyle/>
        <a:p>
          <a:r>
            <a:rPr lang="en-US" dirty="0">
              <a:solidFill>
                <a:schemeClr val="tx1"/>
              </a:solidFill>
            </a:rPr>
            <a:t>Share Detection</a:t>
          </a:r>
        </a:p>
      </dgm:t>
    </dgm:pt>
    <dgm:pt modelId="{FBC686FB-30A2-2242-AFBE-77D8F353C7DD}" type="parTrans" cxnId="{82ABDAE0-AC7F-B346-A9D7-B8BB7CABF946}">
      <dgm:prSet/>
      <dgm:spPr/>
      <dgm:t>
        <a:bodyPr/>
        <a:lstStyle/>
        <a:p>
          <a:endParaRPr lang="en-US"/>
        </a:p>
      </dgm:t>
    </dgm:pt>
    <dgm:pt modelId="{8055CA21-6581-F449-B00F-22D0567EF59C}" type="sibTrans" cxnId="{82ABDAE0-AC7F-B346-A9D7-B8BB7CABF946}">
      <dgm:prSet/>
      <dgm:spPr/>
      <dgm:t>
        <a:bodyPr/>
        <a:lstStyle/>
        <a:p>
          <a:endParaRPr lang="en-US"/>
        </a:p>
      </dgm:t>
    </dgm:pt>
    <dgm:pt modelId="{9A6A1BC3-6F6C-9942-92DD-2DAC339679DB}">
      <dgm:prSet phldrT="[Text]"/>
      <dgm:spPr>
        <a:solidFill>
          <a:srgbClr val="EBE628"/>
        </a:solidFill>
      </dgm:spPr>
      <dgm:t>
        <a:bodyPr/>
        <a:lstStyle/>
        <a:p>
          <a:r>
            <a:rPr lang="en-US" dirty="0">
              <a:solidFill>
                <a:schemeClr val="tx1"/>
              </a:solidFill>
            </a:rPr>
            <a:t>Continuous Testing</a:t>
          </a:r>
        </a:p>
      </dgm:t>
    </dgm:pt>
    <dgm:pt modelId="{6415C101-A295-D84E-A3D6-164D636F4BD9}" type="parTrans" cxnId="{4AABE61C-0CD7-154A-8A64-4F49CBE50032}">
      <dgm:prSet/>
      <dgm:spPr/>
      <dgm:t>
        <a:bodyPr/>
        <a:lstStyle/>
        <a:p>
          <a:endParaRPr lang="en-US"/>
        </a:p>
      </dgm:t>
    </dgm:pt>
    <dgm:pt modelId="{B3F8A9CB-BEF0-EE4B-8BB6-23BC10E238E6}" type="sibTrans" cxnId="{4AABE61C-0CD7-154A-8A64-4F49CBE50032}">
      <dgm:prSet/>
      <dgm:spPr/>
      <dgm:t>
        <a:bodyPr/>
        <a:lstStyle/>
        <a:p>
          <a:endParaRPr lang="en-US"/>
        </a:p>
      </dgm:t>
    </dgm:pt>
    <dgm:pt modelId="{EF36B2BB-3852-3748-8A8C-DFEF2BC2835F}">
      <dgm:prSet phldrT="[Text]"/>
      <dgm:spPr>
        <a:solidFill>
          <a:srgbClr val="EBE628"/>
        </a:solidFill>
      </dgm:spPr>
      <dgm:t>
        <a:bodyPr/>
        <a:lstStyle/>
        <a:p>
          <a:r>
            <a:rPr lang="en-US" dirty="0">
              <a:solidFill>
                <a:schemeClr val="tx1"/>
              </a:solidFill>
            </a:rPr>
            <a:t>Training</a:t>
          </a:r>
        </a:p>
      </dgm:t>
    </dgm:pt>
    <dgm:pt modelId="{C2C201B9-D8D1-0A4D-8203-0A60A5359A1B}" type="parTrans" cxnId="{54820393-19CD-604C-95EC-3A7B007ED318}">
      <dgm:prSet/>
      <dgm:spPr/>
      <dgm:t>
        <a:bodyPr/>
        <a:lstStyle/>
        <a:p>
          <a:endParaRPr lang="en-US"/>
        </a:p>
      </dgm:t>
    </dgm:pt>
    <dgm:pt modelId="{988FE845-DCA9-9340-8935-1E4CFA478AB6}" type="sibTrans" cxnId="{54820393-19CD-604C-95EC-3A7B007ED318}">
      <dgm:prSet/>
      <dgm:spPr/>
      <dgm:t>
        <a:bodyPr/>
        <a:lstStyle/>
        <a:p>
          <a:endParaRPr lang="en-US"/>
        </a:p>
      </dgm:t>
    </dgm:pt>
    <dgm:pt modelId="{6EB9971E-B4B4-9B48-910D-438F1464DA1A}">
      <dgm:prSet/>
      <dgm:spPr>
        <a:solidFill>
          <a:srgbClr val="EBE628"/>
        </a:solidFill>
      </dgm:spPr>
      <dgm:t>
        <a:bodyPr/>
        <a:lstStyle/>
        <a:p>
          <a:r>
            <a:rPr lang="en-US" dirty="0">
              <a:solidFill>
                <a:schemeClr val="tx1"/>
              </a:solidFill>
            </a:rPr>
            <a:t>Test Detection</a:t>
          </a:r>
        </a:p>
      </dgm:t>
    </dgm:pt>
    <dgm:pt modelId="{204B1099-3437-3743-A393-C2A9A7BF3789}" type="parTrans" cxnId="{FBB84E11-5C34-FF41-8D84-62B0C654092C}">
      <dgm:prSet/>
      <dgm:spPr/>
      <dgm:t>
        <a:bodyPr/>
        <a:lstStyle/>
        <a:p>
          <a:endParaRPr lang="en-US"/>
        </a:p>
      </dgm:t>
    </dgm:pt>
    <dgm:pt modelId="{B90EC40D-C442-4948-91DD-9DF856C5265B}" type="sibTrans" cxnId="{FBB84E11-5C34-FF41-8D84-62B0C654092C}">
      <dgm:prSet/>
      <dgm:spPr/>
      <dgm:t>
        <a:bodyPr/>
        <a:lstStyle/>
        <a:p>
          <a:endParaRPr lang="en-US"/>
        </a:p>
      </dgm:t>
    </dgm:pt>
    <dgm:pt modelId="{3407CC0B-5F00-2743-BBAD-A785BD856889}">
      <dgm:prSet phldrT="[Text]"/>
      <dgm:spPr>
        <a:solidFill>
          <a:srgbClr val="EBE628"/>
        </a:solidFill>
      </dgm:spPr>
      <dgm:t>
        <a:bodyPr/>
        <a:lstStyle/>
        <a:p>
          <a:r>
            <a:rPr lang="en-US" dirty="0">
              <a:solidFill>
                <a:schemeClr val="tx1"/>
              </a:solidFill>
            </a:rPr>
            <a:t>IR Playbook</a:t>
          </a:r>
        </a:p>
      </dgm:t>
    </dgm:pt>
    <dgm:pt modelId="{CB5F8739-865F-0340-BA77-AD45736A297B}" type="parTrans" cxnId="{E9963DED-6C4C-D140-AA67-566BBC21DF4E}">
      <dgm:prSet/>
      <dgm:spPr/>
      <dgm:t>
        <a:bodyPr/>
        <a:lstStyle/>
        <a:p>
          <a:endParaRPr lang="en-US"/>
        </a:p>
      </dgm:t>
    </dgm:pt>
    <dgm:pt modelId="{A76645ED-D86C-3D42-BAB6-8D411FC21BBB}" type="sibTrans" cxnId="{E9963DED-6C4C-D140-AA67-566BBC21DF4E}">
      <dgm:prSet/>
      <dgm:spPr/>
      <dgm:t>
        <a:bodyPr/>
        <a:lstStyle/>
        <a:p>
          <a:endParaRPr lang="en-US"/>
        </a:p>
      </dgm:t>
    </dgm:pt>
    <dgm:pt modelId="{916FA887-F0E9-154B-9436-BF0171E16464}" type="pres">
      <dgm:prSet presAssocID="{87400F86-E0BA-764F-A444-B8C6D967D39D}" presName="Name0" presStyleCnt="0">
        <dgm:presLayoutVars>
          <dgm:dir/>
          <dgm:resizeHandles val="exact"/>
        </dgm:presLayoutVars>
      </dgm:prSet>
      <dgm:spPr/>
    </dgm:pt>
    <dgm:pt modelId="{30792523-8BB4-D845-8D81-C29BD57600B8}" type="pres">
      <dgm:prSet presAssocID="{87400F86-E0BA-764F-A444-B8C6D967D39D}" presName="cycle" presStyleCnt="0"/>
      <dgm:spPr/>
    </dgm:pt>
    <dgm:pt modelId="{EF900DB6-424C-B547-BDEE-722B0D73F687}" type="pres">
      <dgm:prSet presAssocID="{BF39E49E-34F7-394A-8551-4FA643C578F8}" presName="nodeFirstNode" presStyleLbl="node1" presStyleIdx="0" presStyleCnt="7">
        <dgm:presLayoutVars>
          <dgm:bulletEnabled val="1"/>
        </dgm:presLayoutVars>
      </dgm:prSet>
      <dgm:spPr/>
    </dgm:pt>
    <dgm:pt modelId="{30AAAA00-8D0C-1F44-B48F-DDC02DB64A85}" type="pres">
      <dgm:prSet presAssocID="{749E9850-06F7-1E4D-9617-824B28FA4030}" presName="sibTransFirstNode" presStyleLbl="bgShp" presStyleIdx="0" presStyleCnt="1"/>
      <dgm:spPr/>
    </dgm:pt>
    <dgm:pt modelId="{3B43C4BC-230C-4C45-A050-2A8D7D8FE384}" type="pres">
      <dgm:prSet presAssocID="{6EB9971E-B4B4-9B48-910D-438F1464DA1A}" presName="nodeFollowingNodes" presStyleLbl="node1" presStyleIdx="1" presStyleCnt="7">
        <dgm:presLayoutVars>
          <dgm:bulletEnabled val="1"/>
        </dgm:presLayoutVars>
      </dgm:prSet>
      <dgm:spPr/>
    </dgm:pt>
    <dgm:pt modelId="{1705AF48-51FF-654D-A0C7-C82176AB2312}" type="pres">
      <dgm:prSet presAssocID="{F2469132-E2AB-BB47-A196-2CE1E6486183}" presName="nodeFollowingNodes" presStyleLbl="node1" presStyleIdx="2" presStyleCnt="7">
        <dgm:presLayoutVars>
          <dgm:bulletEnabled val="1"/>
        </dgm:presLayoutVars>
      </dgm:prSet>
      <dgm:spPr/>
    </dgm:pt>
    <dgm:pt modelId="{292412C6-4097-9D4A-8F16-DF29157C3DAB}" type="pres">
      <dgm:prSet presAssocID="{E149DAE8-E523-7246-8BBD-819EF38BBA75}" presName="nodeFollowingNodes" presStyleLbl="node1" presStyleIdx="3" presStyleCnt="7">
        <dgm:presLayoutVars>
          <dgm:bulletEnabled val="1"/>
        </dgm:presLayoutVars>
      </dgm:prSet>
      <dgm:spPr/>
    </dgm:pt>
    <dgm:pt modelId="{932BAC97-2583-ED4E-A9EA-8E5E228FCC90}" type="pres">
      <dgm:prSet presAssocID="{9A6A1BC3-6F6C-9942-92DD-2DAC339679DB}" presName="nodeFollowingNodes" presStyleLbl="node1" presStyleIdx="4" presStyleCnt="7">
        <dgm:presLayoutVars>
          <dgm:bulletEnabled val="1"/>
        </dgm:presLayoutVars>
      </dgm:prSet>
      <dgm:spPr/>
    </dgm:pt>
    <dgm:pt modelId="{9F734AB4-887E-2D49-9851-7E74B407C615}" type="pres">
      <dgm:prSet presAssocID="{3407CC0B-5F00-2743-BBAD-A785BD856889}" presName="nodeFollowingNodes" presStyleLbl="node1" presStyleIdx="5" presStyleCnt="7">
        <dgm:presLayoutVars>
          <dgm:bulletEnabled val="1"/>
        </dgm:presLayoutVars>
      </dgm:prSet>
      <dgm:spPr/>
    </dgm:pt>
    <dgm:pt modelId="{910B7558-78FA-7043-A17F-DE8CBD5762CC}" type="pres">
      <dgm:prSet presAssocID="{EF36B2BB-3852-3748-8A8C-DFEF2BC2835F}" presName="nodeFollowingNodes" presStyleLbl="node1" presStyleIdx="6" presStyleCnt="7">
        <dgm:presLayoutVars>
          <dgm:bulletEnabled val="1"/>
        </dgm:presLayoutVars>
      </dgm:prSet>
      <dgm:spPr/>
    </dgm:pt>
  </dgm:ptLst>
  <dgm:cxnLst>
    <dgm:cxn modelId="{FBB84E11-5C34-FF41-8D84-62B0C654092C}" srcId="{87400F86-E0BA-764F-A444-B8C6D967D39D}" destId="{6EB9971E-B4B4-9B48-910D-438F1464DA1A}" srcOrd="1" destOrd="0" parTransId="{204B1099-3437-3743-A393-C2A9A7BF3789}" sibTransId="{B90EC40D-C442-4948-91DD-9DF856C5265B}"/>
    <dgm:cxn modelId="{FF5D1F1C-689A-6843-9A28-2C5407836171}" srcId="{87400F86-E0BA-764F-A444-B8C6D967D39D}" destId="{BF39E49E-34F7-394A-8551-4FA643C578F8}" srcOrd="0" destOrd="0" parTransId="{E8399922-A87D-4E43-A067-F5A0532AB09C}" sibTransId="{749E9850-06F7-1E4D-9617-824B28FA4030}"/>
    <dgm:cxn modelId="{4AABE61C-0CD7-154A-8A64-4F49CBE50032}" srcId="{87400F86-E0BA-764F-A444-B8C6D967D39D}" destId="{9A6A1BC3-6F6C-9942-92DD-2DAC339679DB}" srcOrd="4" destOrd="0" parTransId="{6415C101-A295-D84E-A3D6-164D636F4BD9}" sibTransId="{B3F8A9CB-BEF0-EE4B-8BB6-23BC10E238E6}"/>
    <dgm:cxn modelId="{1E17DB24-D350-4540-B76C-EB6F04AF648A}" type="presOf" srcId="{F2469132-E2AB-BB47-A196-2CE1E6486183}" destId="{1705AF48-51FF-654D-A0C7-C82176AB2312}" srcOrd="0" destOrd="0" presId="urn:microsoft.com/office/officeart/2005/8/layout/cycle3"/>
    <dgm:cxn modelId="{D9D84034-59DF-9248-BA9C-3F8D82010C76}" type="presOf" srcId="{749E9850-06F7-1E4D-9617-824B28FA4030}" destId="{30AAAA00-8D0C-1F44-B48F-DDC02DB64A85}" srcOrd="0" destOrd="0" presId="urn:microsoft.com/office/officeart/2005/8/layout/cycle3"/>
    <dgm:cxn modelId="{99A62F35-ECC6-1444-B46A-EBB1DE1DA235}" type="presOf" srcId="{3407CC0B-5F00-2743-BBAD-A785BD856889}" destId="{9F734AB4-887E-2D49-9851-7E74B407C615}" srcOrd="0" destOrd="0" presId="urn:microsoft.com/office/officeart/2005/8/layout/cycle3"/>
    <dgm:cxn modelId="{37C4A947-9555-8141-B490-72876A666103}" type="presOf" srcId="{BF39E49E-34F7-394A-8551-4FA643C578F8}" destId="{EF900DB6-424C-B547-BDEE-722B0D73F687}" srcOrd="0" destOrd="0" presId="urn:microsoft.com/office/officeart/2005/8/layout/cycle3"/>
    <dgm:cxn modelId="{4AAA6460-8F8B-0845-B94A-C729964365F1}" type="presOf" srcId="{87400F86-E0BA-764F-A444-B8C6D967D39D}" destId="{916FA887-F0E9-154B-9436-BF0171E16464}" srcOrd="0" destOrd="0" presId="urn:microsoft.com/office/officeart/2005/8/layout/cycle3"/>
    <dgm:cxn modelId="{EA2E1B70-F84E-EE40-BFAD-319C3303A156}" type="presOf" srcId="{EF36B2BB-3852-3748-8A8C-DFEF2BC2835F}" destId="{910B7558-78FA-7043-A17F-DE8CBD5762CC}" srcOrd="0" destOrd="0" presId="urn:microsoft.com/office/officeart/2005/8/layout/cycle3"/>
    <dgm:cxn modelId="{5674A27F-614E-BA47-A490-64FF19D7D125}" srcId="{87400F86-E0BA-764F-A444-B8C6D967D39D}" destId="{F2469132-E2AB-BB47-A196-2CE1E6486183}" srcOrd="2" destOrd="0" parTransId="{3838D8EC-6A28-5248-B73E-DF9DD40E1282}" sibTransId="{B2503006-20B3-9C4D-8459-08E7B5ED5372}"/>
    <dgm:cxn modelId="{54820393-19CD-604C-95EC-3A7B007ED318}" srcId="{87400F86-E0BA-764F-A444-B8C6D967D39D}" destId="{EF36B2BB-3852-3748-8A8C-DFEF2BC2835F}" srcOrd="6" destOrd="0" parTransId="{C2C201B9-D8D1-0A4D-8203-0A60A5359A1B}" sibTransId="{988FE845-DCA9-9340-8935-1E4CFA478AB6}"/>
    <dgm:cxn modelId="{C8AA97D0-B85A-B54E-9F53-2D6BE74190D5}" type="presOf" srcId="{6EB9971E-B4B4-9B48-910D-438F1464DA1A}" destId="{3B43C4BC-230C-4C45-A050-2A8D7D8FE384}" srcOrd="0" destOrd="0" presId="urn:microsoft.com/office/officeart/2005/8/layout/cycle3"/>
    <dgm:cxn modelId="{82ABDAE0-AC7F-B346-A9D7-B8BB7CABF946}" srcId="{87400F86-E0BA-764F-A444-B8C6D967D39D}" destId="{E149DAE8-E523-7246-8BBD-819EF38BBA75}" srcOrd="3" destOrd="0" parTransId="{FBC686FB-30A2-2242-AFBE-77D8F353C7DD}" sibTransId="{8055CA21-6581-F449-B00F-22D0567EF59C}"/>
    <dgm:cxn modelId="{30375AE4-85B3-4248-840F-936141F92A21}" type="presOf" srcId="{9A6A1BC3-6F6C-9942-92DD-2DAC339679DB}" destId="{932BAC97-2583-ED4E-A9EA-8E5E228FCC90}" srcOrd="0" destOrd="0" presId="urn:microsoft.com/office/officeart/2005/8/layout/cycle3"/>
    <dgm:cxn modelId="{7B0508E6-B2C6-7E49-B8BE-20C24C7E7472}" type="presOf" srcId="{E149DAE8-E523-7246-8BBD-819EF38BBA75}" destId="{292412C6-4097-9D4A-8F16-DF29157C3DAB}" srcOrd="0" destOrd="0" presId="urn:microsoft.com/office/officeart/2005/8/layout/cycle3"/>
    <dgm:cxn modelId="{E9963DED-6C4C-D140-AA67-566BBC21DF4E}" srcId="{87400F86-E0BA-764F-A444-B8C6D967D39D}" destId="{3407CC0B-5F00-2743-BBAD-A785BD856889}" srcOrd="5" destOrd="0" parTransId="{CB5F8739-865F-0340-BA77-AD45736A297B}" sibTransId="{A76645ED-D86C-3D42-BAB6-8D411FC21BBB}"/>
    <dgm:cxn modelId="{1E48100E-F4EC-6C48-89E5-2C25CE767D92}" type="presParOf" srcId="{916FA887-F0E9-154B-9436-BF0171E16464}" destId="{30792523-8BB4-D845-8D81-C29BD57600B8}" srcOrd="0" destOrd="0" presId="urn:microsoft.com/office/officeart/2005/8/layout/cycle3"/>
    <dgm:cxn modelId="{305544C0-B49C-FA41-9D9A-83A2318309DA}" type="presParOf" srcId="{30792523-8BB4-D845-8D81-C29BD57600B8}" destId="{EF900DB6-424C-B547-BDEE-722B0D73F687}" srcOrd="0" destOrd="0" presId="urn:microsoft.com/office/officeart/2005/8/layout/cycle3"/>
    <dgm:cxn modelId="{31BA00BE-477F-7740-AB30-E0B4D2D97CB3}" type="presParOf" srcId="{30792523-8BB4-D845-8D81-C29BD57600B8}" destId="{30AAAA00-8D0C-1F44-B48F-DDC02DB64A85}" srcOrd="1" destOrd="0" presId="urn:microsoft.com/office/officeart/2005/8/layout/cycle3"/>
    <dgm:cxn modelId="{3293D8BE-1355-ED44-A88B-3AFF6C048B60}" type="presParOf" srcId="{30792523-8BB4-D845-8D81-C29BD57600B8}" destId="{3B43C4BC-230C-4C45-A050-2A8D7D8FE384}" srcOrd="2" destOrd="0" presId="urn:microsoft.com/office/officeart/2005/8/layout/cycle3"/>
    <dgm:cxn modelId="{5D56002B-D0D6-7A47-ADDE-1B86CA9820E0}" type="presParOf" srcId="{30792523-8BB4-D845-8D81-C29BD57600B8}" destId="{1705AF48-51FF-654D-A0C7-C82176AB2312}" srcOrd="3" destOrd="0" presId="urn:microsoft.com/office/officeart/2005/8/layout/cycle3"/>
    <dgm:cxn modelId="{26A222EF-E636-DF40-ABC8-E2D1378BEE96}" type="presParOf" srcId="{30792523-8BB4-D845-8D81-C29BD57600B8}" destId="{292412C6-4097-9D4A-8F16-DF29157C3DAB}" srcOrd="4" destOrd="0" presId="urn:microsoft.com/office/officeart/2005/8/layout/cycle3"/>
    <dgm:cxn modelId="{5636DC04-9BB3-AD4F-B1D3-6A81F06CA5E2}" type="presParOf" srcId="{30792523-8BB4-D845-8D81-C29BD57600B8}" destId="{932BAC97-2583-ED4E-A9EA-8E5E228FCC90}" srcOrd="5" destOrd="0" presId="urn:microsoft.com/office/officeart/2005/8/layout/cycle3"/>
    <dgm:cxn modelId="{36FF7B2A-46DC-A048-8722-C6B81FFD8E23}" type="presParOf" srcId="{30792523-8BB4-D845-8D81-C29BD57600B8}" destId="{9F734AB4-887E-2D49-9851-7E74B407C615}" srcOrd="6" destOrd="0" presId="urn:microsoft.com/office/officeart/2005/8/layout/cycle3"/>
    <dgm:cxn modelId="{B0D5E759-A0D3-3F4E-BC40-0015C390646A}" type="presParOf" srcId="{30792523-8BB4-D845-8D81-C29BD57600B8}" destId="{910B7558-78FA-7043-A17F-DE8CBD5762CC}" srcOrd="7" destOrd="0" presId="urn:microsoft.com/office/officeart/2005/8/layout/cycle3"/>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D748D8FD-8E12-7649-A62A-461960B3EA24}" type="doc">
      <dgm:prSet loTypeId="urn:microsoft.com/office/officeart/2005/8/layout/cycle3" loCatId="" qsTypeId="urn:microsoft.com/office/officeart/2005/8/quickstyle/simple1" qsCatId="simple" csTypeId="urn:microsoft.com/office/officeart/2005/8/colors/accent1_2" csCatId="accent1" phldr="1"/>
      <dgm:spPr/>
      <dgm:t>
        <a:bodyPr/>
        <a:lstStyle/>
        <a:p>
          <a:endParaRPr lang="en-US"/>
        </a:p>
      </dgm:t>
    </dgm:pt>
    <dgm:pt modelId="{AF07DE5F-10F4-0D4B-87AE-3278DB4CECC2}">
      <dgm:prSet phldrT="[Text]"/>
      <dgm:spPr>
        <a:solidFill>
          <a:srgbClr val="00B050"/>
        </a:solidFill>
      </dgm:spPr>
      <dgm:t>
        <a:bodyPr/>
        <a:lstStyle/>
        <a:p>
          <a:r>
            <a:rPr lang="en-US" dirty="0"/>
            <a:t>Planning &amp;</a:t>
          </a:r>
          <a:br>
            <a:rPr lang="en-US" dirty="0"/>
          </a:br>
          <a:r>
            <a:rPr lang="en-US" dirty="0"/>
            <a:t>Direction</a:t>
          </a:r>
        </a:p>
      </dgm:t>
    </dgm:pt>
    <dgm:pt modelId="{6655B541-A340-454C-9DE7-485F9930E0B0}" type="parTrans" cxnId="{6F91AE86-89F9-DE43-AF22-AC2435B3D282}">
      <dgm:prSet/>
      <dgm:spPr/>
      <dgm:t>
        <a:bodyPr/>
        <a:lstStyle/>
        <a:p>
          <a:endParaRPr lang="en-US"/>
        </a:p>
      </dgm:t>
    </dgm:pt>
    <dgm:pt modelId="{DD46FABB-AC98-6C46-B079-88D3AF3340C9}" type="sibTrans" cxnId="{6F91AE86-89F9-DE43-AF22-AC2435B3D282}">
      <dgm:prSet/>
      <dgm:spPr>
        <a:solidFill>
          <a:srgbClr val="A8F65E">
            <a:alpha val="50437"/>
          </a:srgbClr>
        </a:solidFill>
      </dgm:spPr>
      <dgm:t>
        <a:bodyPr/>
        <a:lstStyle/>
        <a:p>
          <a:endParaRPr lang="en-US"/>
        </a:p>
      </dgm:t>
    </dgm:pt>
    <dgm:pt modelId="{50FA13ED-9A6F-AE45-8E1D-8FA97D20BDF4}">
      <dgm:prSet phldrT="[Text]"/>
      <dgm:spPr>
        <a:solidFill>
          <a:srgbClr val="00B050"/>
        </a:solidFill>
      </dgm:spPr>
      <dgm:t>
        <a:bodyPr/>
        <a:lstStyle/>
        <a:p>
          <a:r>
            <a:rPr lang="en-US" dirty="0"/>
            <a:t>Collection</a:t>
          </a:r>
        </a:p>
      </dgm:t>
    </dgm:pt>
    <dgm:pt modelId="{DD326ACB-6AD9-8448-8E25-D19185ABC573}" type="parTrans" cxnId="{414893AA-BE39-7244-8DE9-CF5E8F8920BF}">
      <dgm:prSet/>
      <dgm:spPr/>
      <dgm:t>
        <a:bodyPr/>
        <a:lstStyle/>
        <a:p>
          <a:endParaRPr lang="en-US"/>
        </a:p>
      </dgm:t>
    </dgm:pt>
    <dgm:pt modelId="{45D27364-9E23-DB4D-AFF8-887C3767C170}" type="sibTrans" cxnId="{414893AA-BE39-7244-8DE9-CF5E8F8920BF}">
      <dgm:prSet/>
      <dgm:spPr/>
      <dgm:t>
        <a:bodyPr/>
        <a:lstStyle/>
        <a:p>
          <a:endParaRPr lang="en-US"/>
        </a:p>
      </dgm:t>
    </dgm:pt>
    <dgm:pt modelId="{44D5FAAA-AB3F-C749-8BC2-8D011E5ED9A4}">
      <dgm:prSet phldrT="[Text]"/>
      <dgm:spPr>
        <a:solidFill>
          <a:srgbClr val="00B050"/>
        </a:solidFill>
      </dgm:spPr>
      <dgm:t>
        <a:bodyPr/>
        <a:lstStyle/>
        <a:p>
          <a:r>
            <a:rPr lang="en-US" dirty="0"/>
            <a:t>Processing</a:t>
          </a:r>
        </a:p>
      </dgm:t>
    </dgm:pt>
    <dgm:pt modelId="{CC32EB94-93B7-6648-86F2-08FA5DDD6183}" type="parTrans" cxnId="{372BA918-63B8-6344-84BF-E845C1301B25}">
      <dgm:prSet/>
      <dgm:spPr/>
      <dgm:t>
        <a:bodyPr/>
        <a:lstStyle/>
        <a:p>
          <a:endParaRPr lang="en-US"/>
        </a:p>
      </dgm:t>
    </dgm:pt>
    <dgm:pt modelId="{477569D3-AAD5-404A-92C0-AA310CDB1DF4}" type="sibTrans" cxnId="{372BA918-63B8-6344-84BF-E845C1301B25}">
      <dgm:prSet/>
      <dgm:spPr/>
      <dgm:t>
        <a:bodyPr/>
        <a:lstStyle/>
        <a:p>
          <a:endParaRPr lang="en-US"/>
        </a:p>
      </dgm:t>
    </dgm:pt>
    <dgm:pt modelId="{60976DE4-B5BE-A642-9A62-AE415C60BB1A}">
      <dgm:prSet phldrT="[Text]"/>
      <dgm:spPr>
        <a:solidFill>
          <a:srgbClr val="00B050"/>
        </a:solidFill>
      </dgm:spPr>
      <dgm:t>
        <a:bodyPr/>
        <a:lstStyle/>
        <a:p>
          <a:r>
            <a:rPr lang="en-US" dirty="0"/>
            <a:t>Analysis</a:t>
          </a:r>
        </a:p>
      </dgm:t>
    </dgm:pt>
    <dgm:pt modelId="{F280ABF4-CB73-2D4E-A2D3-2660D2807F4A}" type="parTrans" cxnId="{B8E6F358-0A38-5042-AD73-7306E58BCEBD}">
      <dgm:prSet/>
      <dgm:spPr/>
      <dgm:t>
        <a:bodyPr/>
        <a:lstStyle/>
        <a:p>
          <a:endParaRPr lang="en-US"/>
        </a:p>
      </dgm:t>
    </dgm:pt>
    <dgm:pt modelId="{A3185B05-C58A-BB42-8F6D-79D04B031956}" type="sibTrans" cxnId="{B8E6F358-0A38-5042-AD73-7306E58BCEBD}">
      <dgm:prSet/>
      <dgm:spPr/>
      <dgm:t>
        <a:bodyPr/>
        <a:lstStyle/>
        <a:p>
          <a:endParaRPr lang="en-US"/>
        </a:p>
      </dgm:t>
    </dgm:pt>
    <dgm:pt modelId="{8D2FE611-C27F-4A4A-AE75-DBC4050E321A}">
      <dgm:prSet phldrT="[Text]"/>
      <dgm:spPr>
        <a:solidFill>
          <a:srgbClr val="00B050"/>
        </a:solidFill>
      </dgm:spPr>
      <dgm:t>
        <a:bodyPr/>
        <a:lstStyle/>
        <a:p>
          <a:r>
            <a:rPr lang="en-US" dirty="0"/>
            <a:t>Dissemination</a:t>
          </a:r>
          <a:br>
            <a:rPr lang="en-US" dirty="0"/>
          </a:br>
          <a:r>
            <a:rPr lang="en-US" dirty="0"/>
            <a:t>&amp; Feedback</a:t>
          </a:r>
        </a:p>
      </dgm:t>
    </dgm:pt>
    <dgm:pt modelId="{2CB74DD3-A91A-D24A-8950-F0ABE1CF87C1}" type="parTrans" cxnId="{6FEA2E4D-7F80-C544-B527-7FFC1EA29B01}">
      <dgm:prSet/>
      <dgm:spPr/>
      <dgm:t>
        <a:bodyPr/>
        <a:lstStyle/>
        <a:p>
          <a:endParaRPr lang="en-US"/>
        </a:p>
      </dgm:t>
    </dgm:pt>
    <dgm:pt modelId="{5CED0DDC-37E9-1341-99CD-D3C739BA4A5F}" type="sibTrans" cxnId="{6FEA2E4D-7F80-C544-B527-7FFC1EA29B01}">
      <dgm:prSet/>
      <dgm:spPr/>
      <dgm:t>
        <a:bodyPr/>
        <a:lstStyle/>
        <a:p>
          <a:endParaRPr lang="en-US"/>
        </a:p>
      </dgm:t>
    </dgm:pt>
    <dgm:pt modelId="{49274DC7-1765-1842-BB6F-151B5DFFC674}" type="pres">
      <dgm:prSet presAssocID="{D748D8FD-8E12-7649-A62A-461960B3EA24}" presName="Name0" presStyleCnt="0">
        <dgm:presLayoutVars>
          <dgm:dir/>
          <dgm:resizeHandles val="exact"/>
        </dgm:presLayoutVars>
      </dgm:prSet>
      <dgm:spPr/>
    </dgm:pt>
    <dgm:pt modelId="{6B3FB4C2-1012-C043-9D03-763A515679FA}" type="pres">
      <dgm:prSet presAssocID="{D748D8FD-8E12-7649-A62A-461960B3EA24}" presName="cycle" presStyleCnt="0"/>
      <dgm:spPr/>
    </dgm:pt>
    <dgm:pt modelId="{DF3C0630-E0BA-6749-A252-6393E8D6AF6A}" type="pres">
      <dgm:prSet presAssocID="{AF07DE5F-10F4-0D4B-87AE-3278DB4CECC2}" presName="nodeFirstNode" presStyleLbl="node1" presStyleIdx="0" presStyleCnt="5">
        <dgm:presLayoutVars>
          <dgm:bulletEnabled val="1"/>
        </dgm:presLayoutVars>
      </dgm:prSet>
      <dgm:spPr/>
    </dgm:pt>
    <dgm:pt modelId="{E3FE8BB3-D661-BC48-BEDB-4440E8E0CA4C}" type="pres">
      <dgm:prSet presAssocID="{DD46FABB-AC98-6C46-B079-88D3AF3340C9}" presName="sibTransFirstNode" presStyleLbl="bgShp" presStyleIdx="0" presStyleCnt="1"/>
      <dgm:spPr/>
    </dgm:pt>
    <dgm:pt modelId="{E7E5F998-8303-1E4F-AB76-517642DC4A64}" type="pres">
      <dgm:prSet presAssocID="{50FA13ED-9A6F-AE45-8E1D-8FA97D20BDF4}" presName="nodeFollowingNodes" presStyleLbl="node1" presStyleIdx="1" presStyleCnt="5">
        <dgm:presLayoutVars>
          <dgm:bulletEnabled val="1"/>
        </dgm:presLayoutVars>
      </dgm:prSet>
      <dgm:spPr/>
    </dgm:pt>
    <dgm:pt modelId="{7DD5FD0D-212A-4848-933B-3E90D6A6120F}" type="pres">
      <dgm:prSet presAssocID="{44D5FAAA-AB3F-C749-8BC2-8D011E5ED9A4}" presName="nodeFollowingNodes" presStyleLbl="node1" presStyleIdx="2" presStyleCnt="5">
        <dgm:presLayoutVars>
          <dgm:bulletEnabled val="1"/>
        </dgm:presLayoutVars>
      </dgm:prSet>
      <dgm:spPr/>
    </dgm:pt>
    <dgm:pt modelId="{8EE3E024-578C-FD46-ACFD-941206E6F78F}" type="pres">
      <dgm:prSet presAssocID="{60976DE4-B5BE-A642-9A62-AE415C60BB1A}" presName="nodeFollowingNodes" presStyleLbl="node1" presStyleIdx="3" presStyleCnt="5">
        <dgm:presLayoutVars>
          <dgm:bulletEnabled val="1"/>
        </dgm:presLayoutVars>
      </dgm:prSet>
      <dgm:spPr/>
    </dgm:pt>
    <dgm:pt modelId="{3FD02B40-3A79-324A-9535-9FBE971797BC}" type="pres">
      <dgm:prSet presAssocID="{8D2FE611-C27F-4A4A-AE75-DBC4050E321A}" presName="nodeFollowingNodes" presStyleLbl="node1" presStyleIdx="4" presStyleCnt="5">
        <dgm:presLayoutVars>
          <dgm:bulletEnabled val="1"/>
        </dgm:presLayoutVars>
      </dgm:prSet>
      <dgm:spPr/>
    </dgm:pt>
  </dgm:ptLst>
  <dgm:cxnLst>
    <dgm:cxn modelId="{90AB8B0B-C817-3140-BBAF-85455039BBA6}" type="presOf" srcId="{AF07DE5F-10F4-0D4B-87AE-3278DB4CECC2}" destId="{DF3C0630-E0BA-6749-A252-6393E8D6AF6A}" srcOrd="0" destOrd="0" presId="urn:microsoft.com/office/officeart/2005/8/layout/cycle3"/>
    <dgm:cxn modelId="{372BA918-63B8-6344-84BF-E845C1301B25}" srcId="{D748D8FD-8E12-7649-A62A-461960B3EA24}" destId="{44D5FAAA-AB3F-C749-8BC2-8D011E5ED9A4}" srcOrd="2" destOrd="0" parTransId="{CC32EB94-93B7-6648-86F2-08FA5DDD6183}" sibTransId="{477569D3-AAD5-404A-92C0-AA310CDB1DF4}"/>
    <dgm:cxn modelId="{6FEA2E4D-7F80-C544-B527-7FFC1EA29B01}" srcId="{D748D8FD-8E12-7649-A62A-461960B3EA24}" destId="{8D2FE611-C27F-4A4A-AE75-DBC4050E321A}" srcOrd="4" destOrd="0" parTransId="{2CB74DD3-A91A-D24A-8950-F0ABE1CF87C1}" sibTransId="{5CED0DDC-37E9-1341-99CD-D3C739BA4A5F}"/>
    <dgm:cxn modelId="{4F21BD4D-C68E-4244-B623-4CD3EDB582E7}" type="presOf" srcId="{8D2FE611-C27F-4A4A-AE75-DBC4050E321A}" destId="{3FD02B40-3A79-324A-9535-9FBE971797BC}" srcOrd="0" destOrd="0" presId="urn:microsoft.com/office/officeart/2005/8/layout/cycle3"/>
    <dgm:cxn modelId="{B8E6F358-0A38-5042-AD73-7306E58BCEBD}" srcId="{D748D8FD-8E12-7649-A62A-461960B3EA24}" destId="{60976DE4-B5BE-A642-9A62-AE415C60BB1A}" srcOrd="3" destOrd="0" parTransId="{F280ABF4-CB73-2D4E-A2D3-2660D2807F4A}" sibTransId="{A3185B05-C58A-BB42-8F6D-79D04B031956}"/>
    <dgm:cxn modelId="{42024E5E-5D26-1542-92D8-2DC7F16339AA}" type="presOf" srcId="{50FA13ED-9A6F-AE45-8E1D-8FA97D20BDF4}" destId="{E7E5F998-8303-1E4F-AB76-517642DC4A64}" srcOrd="0" destOrd="0" presId="urn:microsoft.com/office/officeart/2005/8/layout/cycle3"/>
    <dgm:cxn modelId="{6F91AE86-89F9-DE43-AF22-AC2435B3D282}" srcId="{D748D8FD-8E12-7649-A62A-461960B3EA24}" destId="{AF07DE5F-10F4-0D4B-87AE-3278DB4CECC2}" srcOrd="0" destOrd="0" parTransId="{6655B541-A340-454C-9DE7-485F9930E0B0}" sibTransId="{DD46FABB-AC98-6C46-B079-88D3AF3340C9}"/>
    <dgm:cxn modelId="{414893AA-BE39-7244-8DE9-CF5E8F8920BF}" srcId="{D748D8FD-8E12-7649-A62A-461960B3EA24}" destId="{50FA13ED-9A6F-AE45-8E1D-8FA97D20BDF4}" srcOrd="1" destOrd="0" parTransId="{DD326ACB-6AD9-8448-8E25-D19185ABC573}" sibTransId="{45D27364-9E23-DB4D-AFF8-887C3767C170}"/>
    <dgm:cxn modelId="{FC5B20B5-20E3-D443-80F9-9AFB44574CB2}" type="presOf" srcId="{60976DE4-B5BE-A642-9A62-AE415C60BB1A}" destId="{8EE3E024-578C-FD46-ACFD-941206E6F78F}" srcOrd="0" destOrd="0" presId="urn:microsoft.com/office/officeart/2005/8/layout/cycle3"/>
    <dgm:cxn modelId="{5710A8D1-F5B3-D246-8B40-95EE62E3BAFD}" type="presOf" srcId="{44D5FAAA-AB3F-C749-8BC2-8D011E5ED9A4}" destId="{7DD5FD0D-212A-4848-933B-3E90D6A6120F}" srcOrd="0" destOrd="0" presId="urn:microsoft.com/office/officeart/2005/8/layout/cycle3"/>
    <dgm:cxn modelId="{CA9573DE-9B25-FB47-A22B-90199EE266ED}" type="presOf" srcId="{DD46FABB-AC98-6C46-B079-88D3AF3340C9}" destId="{E3FE8BB3-D661-BC48-BEDB-4440E8E0CA4C}" srcOrd="0" destOrd="0" presId="urn:microsoft.com/office/officeart/2005/8/layout/cycle3"/>
    <dgm:cxn modelId="{19CD89EA-428B-EC41-A75E-F77E57C8325C}" type="presOf" srcId="{D748D8FD-8E12-7649-A62A-461960B3EA24}" destId="{49274DC7-1765-1842-BB6F-151B5DFFC674}" srcOrd="0" destOrd="0" presId="urn:microsoft.com/office/officeart/2005/8/layout/cycle3"/>
    <dgm:cxn modelId="{D8CABC90-E1F3-0243-B82C-CAA8666D4669}" type="presParOf" srcId="{49274DC7-1765-1842-BB6F-151B5DFFC674}" destId="{6B3FB4C2-1012-C043-9D03-763A515679FA}" srcOrd="0" destOrd="0" presId="urn:microsoft.com/office/officeart/2005/8/layout/cycle3"/>
    <dgm:cxn modelId="{FB264ACC-B21D-CD4F-B74C-E482F8C3C908}" type="presParOf" srcId="{6B3FB4C2-1012-C043-9D03-763A515679FA}" destId="{DF3C0630-E0BA-6749-A252-6393E8D6AF6A}" srcOrd="0" destOrd="0" presId="urn:microsoft.com/office/officeart/2005/8/layout/cycle3"/>
    <dgm:cxn modelId="{DBC66EDE-0C19-6242-8E02-EF88F8D3D5D4}" type="presParOf" srcId="{6B3FB4C2-1012-C043-9D03-763A515679FA}" destId="{E3FE8BB3-D661-BC48-BEDB-4440E8E0CA4C}" srcOrd="1" destOrd="0" presId="urn:microsoft.com/office/officeart/2005/8/layout/cycle3"/>
    <dgm:cxn modelId="{71E3E005-5812-0742-940A-C3606CFF96DB}" type="presParOf" srcId="{6B3FB4C2-1012-C043-9D03-763A515679FA}" destId="{E7E5F998-8303-1E4F-AB76-517642DC4A64}" srcOrd="2" destOrd="0" presId="urn:microsoft.com/office/officeart/2005/8/layout/cycle3"/>
    <dgm:cxn modelId="{3231E5CE-7E41-4E41-86B6-5C94B41C5021}" type="presParOf" srcId="{6B3FB4C2-1012-C043-9D03-763A515679FA}" destId="{7DD5FD0D-212A-4848-933B-3E90D6A6120F}" srcOrd="3" destOrd="0" presId="urn:microsoft.com/office/officeart/2005/8/layout/cycle3"/>
    <dgm:cxn modelId="{58501EC7-5B98-334D-832E-33459ADA950A}" type="presParOf" srcId="{6B3FB4C2-1012-C043-9D03-763A515679FA}" destId="{8EE3E024-578C-FD46-ACFD-941206E6F78F}" srcOrd="4" destOrd="0" presId="urn:microsoft.com/office/officeart/2005/8/layout/cycle3"/>
    <dgm:cxn modelId="{6DA8006D-A4FC-7546-BCB2-F5EA3D9F8FA5}" type="presParOf" srcId="{6B3FB4C2-1012-C043-9D03-763A515679FA}" destId="{3FD02B40-3A79-324A-9535-9FBE971797BC}" srcOrd="5" destOrd="0" presId="urn:microsoft.com/office/officeart/2005/8/layout/cycle3"/>
  </dgm:cxnLst>
  <dgm:bg/>
  <dgm:whole/>
  <dgm:extLst>
    <a:ext uri="http://schemas.microsoft.com/office/drawing/2008/diagram">
      <dsp:dataModelExt xmlns:dsp="http://schemas.microsoft.com/office/drawing/2008/diagram" relId="rId1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D748D8FD-8E12-7649-A62A-461960B3EA24}" type="doc">
      <dgm:prSet loTypeId="urn:microsoft.com/office/officeart/2005/8/layout/cycle3" loCatId="" qsTypeId="urn:microsoft.com/office/officeart/2005/8/quickstyle/simple1" qsCatId="simple" csTypeId="urn:microsoft.com/office/officeart/2005/8/colors/accent1_2" csCatId="accent1" phldr="1"/>
      <dgm:spPr/>
      <dgm:t>
        <a:bodyPr/>
        <a:lstStyle/>
        <a:p>
          <a:endParaRPr lang="en-US"/>
        </a:p>
      </dgm:t>
    </dgm:pt>
    <dgm:pt modelId="{AF07DE5F-10F4-0D4B-87AE-3278DB4CECC2}">
      <dgm:prSet phldrT="[Text]"/>
      <dgm:spPr/>
      <dgm:t>
        <a:bodyPr/>
        <a:lstStyle/>
        <a:p>
          <a:r>
            <a:rPr lang="en-US" dirty="0"/>
            <a:t>Detect</a:t>
          </a:r>
        </a:p>
      </dgm:t>
    </dgm:pt>
    <dgm:pt modelId="{6655B541-A340-454C-9DE7-485F9930E0B0}" type="parTrans" cxnId="{6F91AE86-89F9-DE43-AF22-AC2435B3D282}">
      <dgm:prSet/>
      <dgm:spPr/>
      <dgm:t>
        <a:bodyPr/>
        <a:lstStyle/>
        <a:p>
          <a:endParaRPr lang="en-US"/>
        </a:p>
      </dgm:t>
    </dgm:pt>
    <dgm:pt modelId="{DD46FABB-AC98-6C46-B079-88D3AF3340C9}" type="sibTrans" cxnId="{6F91AE86-89F9-DE43-AF22-AC2435B3D282}">
      <dgm:prSet/>
      <dgm:spPr/>
      <dgm:t>
        <a:bodyPr/>
        <a:lstStyle/>
        <a:p>
          <a:endParaRPr lang="en-US"/>
        </a:p>
      </dgm:t>
    </dgm:pt>
    <dgm:pt modelId="{50FA13ED-9A6F-AE45-8E1D-8FA97D20BDF4}">
      <dgm:prSet phldrT="[Text]"/>
      <dgm:spPr/>
      <dgm:t>
        <a:bodyPr/>
        <a:lstStyle/>
        <a:p>
          <a:r>
            <a:rPr lang="en-US" dirty="0"/>
            <a:t>Analyze</a:t>
          </a:r>
        </a:p>
      </dgm:t>
    </dgm:pt>
    <dgm:pt modelId="{DD326ACB-6AD9-8448-8E25-D19185ABC573}" type="parTrans" cxnId="{414893AA-BE39-7244-8DE9-CF5E8F8920BF}">
      <dgm:prSet/>
      <dgm:spPr/>
      <dgm:t>
        <a:bodyPr/>
        <a:lstStyle/>
        <a:p>
          <a:endParaRPr lang="en-US"/>
        </a:p>
      </dgm:t>
    </dgm:pt>
    <dgm:pt modelId="{45D27364-9E23-DB4D-AFF8-887C3767C170}" type="sibTrans" cxnId="{414893AA-BE39-7244-8DE9-CF5E8F8920BF}">
      <dgm:prSet/>
      <dgm:spPr/>
      <dgm:t>
        <a:bodyPr/>
        <a:lstStyle/>
        <a:p>
          <a:endParaRPr lang="en-US"/>
        </a:p>
      </dgm:t>
    </dgm:pt>
    <dgm:pt modelId="{44D5FAAA-AB3F-C749-8BC2-8D011E5ED9A4}">
      <dgm:prSet phldrT="[Text]"/>
      <dgm:spPr/>
      <dgm:t>
        <a:bodyPr/>
        <a:lstStyle/>
        <a:p>
          <a:r>
            <a:rPr lang="en-US" dirty="0"/>
            <a:t>Contain</a:t>
          </a:r>
        </a:p>
      </dgm:t>
    </dgm:pt>
    <dgm:pt modelId="{CC32EB94-93B7-6648-86F2-08FA5DDD6183}" type="parTrans" cxnId="{372BA918-63B8-6344-84BF-E845C1301B25}">
      <dgm:prSet/>
      <dgm:spPr/>
      <dgm:t>
        <a:bodyPr/>
        <a:lstStyle/>
        <a:p>
          <a:endParaRPr lang="en-US"/>
        </a:p>
      </dgm:t>
    </dgm:pt>
    <dgm:pt modelId="{477569D3-AAD5-404A-92C0-AA310CDB1DF4}" type="sibTrans" cxnId="{372BA918-63B8-6344-84BF-E845C1301B25}">
      <dgm:prSet/>
      <dgm:spPr/>
      <dgm:t>
        <a:bodyPr/>
        <a:lstStyle/>
        <a:p>
          <a:endParaRPr lang="en-US"/>
        </a:p>
      </dgm:t>
    </dgm:pt>
    <dgm:pt modelId="{60976DE4-B5BE-A642-9A62-AE415C60BB1A}">
      <dgm:prSet phldrT="[Text]"/>
      <dgm:spPr/>
      <dgm:t>
        <a:bodyPr/>
        <a:lstStyle/>
        <a:p>
          <a:r>
            <a:rPr lang="en-US" dirty="0"/>
            <a:t>Eradicate</a:t>
          </a:r>
        </a:p>
      </dgm:t>
    </dgm:pt>
    <dgm:pt modelId="{F280ABF4-CB73-2D4E-A2D3-2660D2807F4A}" type="parTrans" cxnId="{B8E6F358-0A38-5042-AD73-7306E58BCEBD}">
      <dgm:prSet/>
      <dgm:spPr/>
      <dgm:t>
        <a:bodyPr/>
        <a:lstStyle/>
        <a:p>
          <a:endParaRPr lang="en-US"/>
        </a:p>
      </dgm:t>
    </dgm:pt>
    <dgm:pt modelId="{A3185B05-C58A-BB42-8F6D-79D04B031956}" type="sibTrans" cxnId="{B8E6F358-0A38-5042-AD73-7306E58BCEBD}">
      <dgm:prSet/>
      <dgm:spPr/>
      <dgm:t>
        <a:bodyPr/>
        <a:lstStyle/>
        <a:p>
          <a:endParaRPr lang="en-US"/>
        </a:p>
      </dgm:t>
    </dgm:pt>
    <dgm:pt modelId="{8D2FE611-C27F-4A4A-AE75-DBC4050E321A}">
      <dgm:prSet phldrT="[Text]"/>
      <dgm:spPr/>
      <dgm:t>
        <a:bodyPr/>
        <a:lstStyle/>
        <a:p>
          <a:r>
            <a:rPr lang="en-US" dirty="0"/>
            <a:t>Recover</a:t>
          </a:r>
        </a:p>
      </dgm:t>
    </dgm:pt>
    <dgm:pt modelId="{2CB74DD3-A91A-D24A-8950-F0ABE1CF87C1}" type="parTrans" cxnId="{6FEA2E4D-7F80-C544-B527-7FFC1EA29B01}">
      <dgm:prSet/>
      <dgm:spPr/>
      <dgm:t>
        <a:bodyPr/>
        <a:lstStyle/>
        <a:p>
          <a:endParaRPr lang="en-US"/>
        </a:p>
      </dgm:t>
    </dgm:pt>
    <dgm:pt modelId="{5CED0DDC-37E9-1341-99CD-D3C739BA4A5F}" type="sibTrans" cxnId="{6FEA2E4D-7F80-C544-B527-7FFC1EA29B01}">
      <dgm:prSet/>
      <dgm:spPr/>
      <dgm:t>
        <a:bodyPr/>
        <a:lstStyle/>
        <a:p>
          <a:endParaRPr lang="en-US"/>
        </a:p>
      </dgm:t>
    </dgm:pt>
    <dgm:pt modelId="{2B06AD3F-39CF-0948-B881-53C13DE6A257}">
      <dgm:prSet phldrT="[Text]"/>
      <dgm:spPr/>
      <dgm:t>
        <a:bodyPr/>
        <a:lstStyle/>
        <a:p>
          <a:r>
            <a:rPr lang="en-US" dirty="0"/>
            <a:t>Post </a:t>
          </a:r>
          <a:br>
            <a:rPr lang="en-US" dirty="0"/>
          </a:br>
          <a:r>
            <a:rPr lang="en-US" dirty="0"/>
            <a:t>Mortem</a:t>
          </a:r>
        </a:p>
      </dgm:t>
    </dgm:pt>
    <dgm:pt modelId="{D934624E-052D-E54D-88E0-E6549981C193}" type="parTrans" cxnId="{06C1EB75-35DF-AC49-8EBC-9E0A33A00204}">
      <dgm:prSet/>
      <dgm:spPr/>
      <dgm:t>
        <a:bodyPr/>
        <a:lstStyle/>
        <a:p>
          <a:endParaRPr lang="en-US"/>
        </a:p>
      </dgm:t>
    </dgm:pt>
    <dgm:pt modelId="{732E90C1-B6E0-BA4A-A246-1B8BD08872F3}" type="sibTrans" cxnId="{06C1EB75-35DF-AC49-8EBC-9E0A33A00204}">
      <dgm:prSet/>
      <dgm:spPr/>
      <dgm:t>
        <a:bodyPr/>
        <a:lstStyle/>
        <a:p>
          <a:endParaRPr lang="en-US"/>
        </a:p>
      </dgm:t>
    </dgm:pt>
    <dgm:pt modelId="{49274DC7-1765-1842-BB6F-151B5DFFC674}" type="pres">
      <dgm:prSet presAssocID="{D748D8FD-8E12-7649-A62A-461960B3EA24}" presName="Name0" presStyleCnt="0">
        <dgm:presLayoutVars>
          <dgm:dir/>
          <dgm:resizeHandles val="exact"/>
        </dgm:presLayoutVars>
      </dgm:prSet>
      <dgm:spPr/>
    </dgm:pt>
    <dgm:pt modelId="{6B3FB4C2-1012-C043-9D03-763A515679FA}" type="pres">
      <dgm:prSet presAssocID="{D748D8FD-8E12-7649-A62A-461960B3EA24}" presName="cycle" presStyleCnt="0"/>
      <dgm:spPr/>
    </dgm:pt>
    <dgm:pt modelId="{DF3C0630-E0BA-6749-A252-6393E8D6AF6A}" type="pres">
      <dgm:prSet presAssocID="{AF07DE5F-10F4-0D4B-87AE-3278DB4CECC2}" presName="nodeFirstNode" presStyleLbl="node1" presStyleIdx="0" presStyleCnt="6">
        <dgm:presLayoutVars>
          <dgm:bulletEnabled val="1"/>
        </dgm:presLayoutVars>
      </dgm:prSet>
      <dgm:spPr/>
    </dgm:pt>
    <dgm:pt modelId="{E3FE8BB3-D661-BC48-BEDB-4440E8E0CA4C}" type="pres">
      <dgm:prSet presAssocID="{DD46FABB-AC98-6C46-B079-88D3AF3340C9}" presName="sibTransFirstNode" presStyleLbl="bgShp" presStyleIdx="0" presStyleCnt="1"/>
      <dgm:spPr/>
    </dgm:pt>
    <dgm:pt modelId="{E7E5F998-8303-1E4F-AB76-517642DC4A64}" type="pres">
      <dgm:prSet presAssocID="{50FA13ED-9A6F-AE45-8E1D-8FA97D20BDF4}" presName="nodeFollowingNodes" presStyleLbl="node1" presStyleIdx="1" presStyleCnt="6">
        <dgm:presLayoutVars>
          <dgm:bulletEnabled val="1"/>
        </dgm:presLayoutVars>
      </dgm:prSet>
      <dgm:spPr/>
    </dgm:pt>
    <dgm:pt modelId="{7DD5FD0D-212A-4848-933B-3E90D6A6120F}" type="pres">
      <dgm:prSet presAssocID="{44D5FAAA-AB3F-C749-8BC2-8D011E5ED9A4}" presName="nodeFollowingNodes" presStyleLbl="node1" presStyleIdx="2" presStyleCnt="6">
        <dgm:presLayoutVars>
          <dgm:bulletEnabled val="1"/>
        </dgm:presLayoutVars>
      </dgm:prSet>
      <dgm:spPr/>
    </dgm:pt>
    <dgm:pt modelId="{8EE3E024-578C-FD46-ACFD-941206E6F78F}" type="pres">
      <dgm:prSet presAssocID="{60976DE4-B5BE-A642-9A62-AE415C60BB1A}" presName="nodeFollowingNodes" presStyleLbl="node1" presStyleIdx="3" presStyleCnt="6">
        <dgm:presLayoutVars>
          <dgm:bulletEnabled val="1"/>
        </dgm:presLayoutVars>
      </dgm:prSet>
      <dgm:spPr/>
    </dgm:pt>
    <dgm:pt modelId="{3FD02B40-3A79-324A-9535-9FBE971797BC}" type="pres">
      <dgm:prSet presAssocID="{8D2FE611-C27F-4A4A-AE75-DBC4050E321A}" presName="nodeFollowingNodes" presStyleLbl="node1" presStyleIdx="4" presStyleCnt="6">
        <dgm:presLayoutVars>
          <dgm:bulletEnabled val="1"/>
        </dgm:presLayoutVars>
      </dgm:prSet>
      <dgm:spPr/>
    </dgm:pt>
    <dgm:pt modelId="{A2BBE104-033F-D349-A0E6-FAE3405213DC}" type="pres">
      <dgm:prSet presAssocID="{2B06AD3F-39CF-0948-B881-53C13DE6A257}" presName="nodeFollowingNodes" presStyleLbl="node1" presStyleIdx="5" presStyleCnt="6">
        <dgm:presLayoutVars>
          <dgm:bulletEnabled val="1"/>
        </dgm:presLayoutVars>
      </dgm:prSet>
      <dgm:spPr/>
    </dgm:pt>
  </dgm:ptLst>
  <dgm:cxnLst>
    <dgm:cxn modelId="{90AB8B0B-C817-3140-BBAF-85455039BBA6}" type="presOf" srcId="{AF07DE5F-10F4-0D4B-87AE-3278DB4CECC2}" destId="{DF3C0630-E0BA-6749-A252-6393E8D6AF6A}" srcOrd="0" destOrd="0" presId="urn:microsoft.com/office/officeart/2005/8/layout/cycle3"/>
    <dgm:cxn modelId="{372BA918-63B8-6344-84BF-E845C1301B25}" srcId="{D748D8FD-8E12-7649-A62A-461960B3EA24}" destId="{44D5FAAA-AB3F-C749-8BC2-8D011E5ED9A4}" srcOrd="2" destOrd="0" parTransId="{CC32EB94-93B7-6648-86F2-08FA5DDD6183}" sibTransId="{477569D3-AAD5-404A-92C0-AA310CDB1DF4}"/>
    <dgm:cxn modelId="{6FEA2E4D-7F80-C544-B527-7FFC1EA29B01}" srcId="{D748D8FD-8E12-7649-A62A-461960B3EA24}" destId="{8D2FE611-C27F-4A4A-AE75-DBC4050E321A}" srcOrd="4" destOrd="0" parTransId="{2CB74DD3-A91A-D24A-8950-F0ABE1CF87C1}" sibTransId="{5CED0DDC-37E9-1341-99CD-D3C739BA4A5F}"/>
    <dgm:cxn modelId="{4F21BD4D-C68E-4244-B623-4CD3EDB582E7}" type="presOf" srcId="{8D2FE611-C27F-4A4A-AE75-DBC4050E321A}" destId="{3FD02B40-3A79-324A-9535-9FBE971797BC}" srcOrd="0" destOrd="0" presId="urn:microsoft.com/office/officeart/2005/8/layout/cycle3"/>
    <dgm:cxn modelId="{B8E6F358-0A38-5042-AD73-7306E58BCEBD}" srcId="{D748D8FD-8E12-7649-A62A-461960B3EA24}" destId="{60976DE4-B5BE-A642-9A62-AE415C60BB1A}" srcOrd="3" destOrd="0" parTransId="{F280ABF4-CB73-2D4E-A2D3-2660D2807F4A}" sibTransId="{A3185B05-C58A-BB42-8F6D-79D04B031956}"/>
    <dgm:cxn modelId="{42024E5E-5D26-1542-92D8-2DC7F16339AA}" type="presOf" srcId="{50FA13ED-9A6F-AE45-8E1D-8FA97D20BDF4}" destId="{E7E5F998-8303-1E4F-AB76-517642DC4A64}" srcOrd="0" destOrd="0" presId="urn:microsoft.com/office/officeart/2005/8/layout/cycle3"/>
    <dgm:cxn modelId="{8CE9966B-68A4-5940-84A0-0C32B710572F}" type="presOf" srcId="{2B06AD3F-39CF-0948-B881-53C13DE6A257}" destId="{A2BBE104-033F-D349-A0E6-FAE3405213DC}" srcOrd="0" destOrd="0" presId="urn:microsoft.com/office/officeart/2005/8/layout/cycle3"/>
    <dgm:cxn modelId="{06C1EB75-35DF-AC49-8EBC-9E0A33A00204}" srcId="{D748D8FD-8E12-7649-A62A-461960B3EA24}" destId="{2B06AD3F-39CF-0948-B881-53C13DE6A257}" srcOrd="5" destOrd="0" parTransId="{D934624E-052D-E54D-88E0-E6549981C193}" sibTransId="{732E90C1-B6E0-BA4A-A246-1B8BD08872F3}"/>
    <dgm:cxn modelId="{6F91AE86-89F9-DE43-AF22-AC2435B3D282}" srcId="{D748D8FD-8E12-7649-A62A-461960B3EA24}" destId="{AF07DE5F-10F4-0D4B-87AE-3278DB4CECC2}" srcOrd="0" destOrd="0" parTransId="{6655B541-A340-454C-9DE7-485F9930E0B0}" sibTransId="{DD46FABB-AC98-6C46-B079-88D3AF3340C9}"/>
    <dgm:cxn modelId="{414893AA-BE39-7244-8DE9-CF5E8F8920BF}" srcId="{D748D8FD-8E12-7649-A62A-461960B3EA24}" destId="{50FA13ED-9A6F-AE45-8E1D-8FA97D20BDF4}" srcOrd="1" destOrd="0" parTransId="{DD326ACB-6AD9-8448-8E25-D19185ABC573}" sibTransId="{45D27364-9E23-DB4D-AFF8-887C3767C170}"/>
    <dgm:cxn modelId="{FC5B20B5-20E3-D443-80F9-9AFB44574CB2}" type="presOf" srcId="{60976DE4-B5BE-A642-9A62-AE415C60BB1A}" destId="{8EE3E024-578C-FD46-ACFD-941206E6F78F}" srcOrd="0" destOrd="0" presId="urn:microsoft.com/office/officeart/2005/8/layout/cycle3"/>
    <dgm:cxn modelId="{5710A8D1-F5B3-D246-8B40-95EE62E3BAFD}" type="presOf" srcId="{44D5FAAA-AB3F-C749-8BC2-8D011E5ED9A4}" destId="{7DD5FD0D-212A-4848-933B-3E90D6A6120F}" srcOrd="0" destOrd="0" presId="urn:microsoft.com/office/officeart/2005/8/layout/cycle3"/>
    <dgm:cxn modelId="{CA9573DE-9B25-FB47-A22B-90199EE266ED}" type="presOf" srcId="{DD46FABB-AC98-6C46-B079-88D3AF3340C9}" destId="{E3FE8BB3-D661-BC48-BEDB-4440E8E0CA4C}" srcOrd="0" destOrd="0" presId="urn:microsoft.com/office/officeart/2005/8/layout/cycle3"/>
    <dgm:cxn modelId="{19CD89EA-428B-EC41-A75E-F77E57C8325C}" type="presOf" srcId="{D748D8FD-8E12-7649-A62A-461960B3EA24}" destId="{49274DC7-1765-1842-BB6F-151B5DFFC674}" srcOrd="0" destOrd="0" presId="urn:microsoft.com/office/officeart/2005/8/layout/cycle3"/>
    <dgm:cxn modelId="{D8CABC90-E1F3-0243-B82C-CAA8666D4669}" type="presParOf" srcId="{49274DC7-1765-1842-BB6F-151B5DFFC674}" destId="{6B3FB4C2-1012-C043-9D03-763A515679FA}" srcOrd="0" destOrd="0" presId="urn:microsoft.com/office/officeart/2005/8/layout/cycle3"/>
    <dgm:cxn modelId="{FB264ACC-B21D-CD4F-B74C-E482F8C3C908}" type="presParOf" srcId="{6B3FB4C2-1012-C043-9D03-763A515679FA}" destId="{DF3C0630-E0BA-6749-A252-6393E8D6AF6A}" srcOrd="0" destOrd="0" presId="urn:microsoft.com/office/officeart/2005/8/layout/cycle3"/>
    <dgm:cxn modelId="{DBC66EDE-0C19-6242-8E02-EF88F8D3D5D4}" type="presParOf" srcId="{6B3FB4C2-1012-C043-9D03-763A515679FA}" destId="{E3FE8BB3-D661-BC48-BEDB-4440E8E0CA4C}" srcOrd="1" destOrd="0" presId="urn:microsoft.com/office/officeart/2005/8/layout/cycle3"/>
    <dgm:cxn modelId="{71E3E005-5812-0742-940A-C3606CFF96DB}" type="presParOf" srcId="{6B3FB4C2-1012-C043-9D03-763A515679FA}" destId="{E7E5F998-8303-1E4F-AB76-517642DC4A64}" srcOrd="2" destOrd="0" presId="urn:microsoft.com/office/officeart/2005/8/layout/cycle3"/>
    <dgm:cxn modelId="{3231E5CE-7E41-4E41-86B6-5C94B41C5021}" type="presParOf" srcId="{6B3FB4C2-1012-C043-9D03-763A515679FA}" destId="{7DD5FD0D-212A-4848-933B-3E90D6A6120F}" srcOrd="3" destOrd="0" presId="urn:microsoft.com/office/officeart/2005/8/layout/cycle3"/>
    <dgm:cxn modelId="{58501EC7-5B98-334D-832E-33459ADA950A}" type="presParOf" srcId="{6B3FB4C2-1012-C043-9D03-763A515679FA}" destId="{8EE3E024-578C-FD46-ACFD-941206E6F78F}" srcOrd="4" destOrd="0" presId="urn:microsoft.com/office/officeart/2005/8/layout/cycle3"/>
    <dgm:cxn modelId="{6DA8006D-A4FC-7546-BCB2-F5EA3D9F8FA5}" type="presParOf" srcId="{6B3FB4C2-1012-C043-9D03-763A515679FA}" destId="{3FD02B40-3A79-324A-9535-9FBE971797BC}" srcOrd="5" destOrd="0" presId="urn:microsoft.com/office/officeart/2005/8/layout/cycle3"/>
    <dgm:cxn modelId="{CC985AEC-A948-E147-80E4-D2B38CFD9BB3}" type="presParOf" srcId="{6B3FB4C2-1012-C043-9D03-763A515679FA}" destId="{A2BBE104-033F-D349-A0E6-FAE3405213DC}" srcOrd="6" destOrd="0" presId="urn:microsoft.com/office/officeart/2005/8/layout/cycle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6D0C8FF-0773-D043-A914-5FA12D1780E4}" type="doc">
      <dgm:prSet loTypeId="urn:microsoft.com/office/officeart/2005/8/layout/cycle3" loCatId="" qsTypeId="urn:microsoft.com/office/officeart/2005/8/quickstyle/simple1" qsCatId="simple" csTypeId="urn:microsoft.com/office/officeart/2005/8/colors/accent1_2" csCatId="accent1" phldr="1"/>
      <dgm:spPr/>
      <dgm:t>
        <a:bodyPr/>
        <a:lstStyle/>
        <a:p>
          <a:endParaRPr lang="en-US"/>
        </a:p>
      </dgm:t>
    </dgm:pt>
    <dgm:pt modelId="{791F4AFA-19C1-844F-B7C7-7FAC7AC14DE3}">
      <dgm:prSet phldrT="[Text]"/>
      <dgm:spPr>
        <a:solidFill>
          <a:srgbClr val="C00000"/>
        </a:solidFill>
      </dgm:spPr>
      <dgm:t>
        <a:bodyPr/>
        <a:lstStyle/>
        <a:p>
          <a:r>
            <a:rPr lang="en-US" dirty="0"/>
            <a:t>Recon</a:t>
          </a:r>
        </a:p>
      </dgm:t>
    </dgm:pt>
    <dgm:pt modelId="{191446AB-8CDA-3D48-AD96-1F4EF4E3DD8F}" type="parTrans" cxnId="{17A89D9A-8A4F-1946-80E2-7676AE85E7A8}">
      <dgm:prSet/>
      <dgm:spPr/>
      <dgm:t>
        <a:bodyPr/>
        <a:lstStyle/>
        <a:p>
          <a:endParaRPr lang="en-US"/>
        </a:p>
      </dgm:t>
    </dgm:pt>
    <dgm:pt modelId="{6F660012-DD82-8642-9F47-77C172451701}" type="sibTrans" cxnId="{17A89D9A-8A4F-1946-80E2-7676AE85E7A8}">
      <dgm:prSet/>
      <dgm:spPr>
        <a:solidFill>
          <a:srgbClr val="FF0000">
            <a:alpha val="50196"/>
          </a:srgbClr>
        </a:solidFill>
      </dgm:spPr>
      <dgm:t>
        <a:bodyPr/>
        <a:lstStyle/>
        <a:p>
          <a:endParaRPr lang="en-US"/>
        </a:p>
      </dgm:t>
    </dgm:pt>
    <dgm:pt modelId="{B428617C-7718-7241-A301-BF163336A4B8}">
      <dgm:prSet phldrT="[Text]"/>
      <dgm:spPr>
        <a:solidFill>
          <a:srgbClr val="C00000"/>
        </a:solidFill>
      </dgm:spPr>
      <dgm:t>
        <a:bodyPr/>
        <a:lstStyle/>
        <a:p>
          <a:r>
            <a:rPr lang="en-US" dirty="0"/>
            <a:t>Initial</a:t>
          </a:r>
          <a:br>
            <a:rPr lang="en-US" dirty="0"/>
          </a:br>
          <a:r>
            <a:rPr lang="en-US" dirty="0"/>
            <a:t>Access</a:t>
          </a:r>
        </a:p>
      </dgm:t>
    </dgm:pt>
    <dgm:pt modelId="{95491E6F-BD5F-B447-8E99-0AF378F70769}" type="parTrans" cxnId="{04DF809C-8DBB-A448-A16E-7AE0F3154996}">
      <dgm:prSet/>
      <dgm:spPr/>
      <dgm:t>
        <a:bodyPr/>
        <a:lstStyle/>
        <a:p>
          <a:endParaRPr lang="en-US"/>
        </a:p>
      </dgm:t>
    </dgm:pt>
    <dgm:pt modelId="{84D2F166-EA31-1F43-95C6-B957CC1F84E8}" type="sibTrans" cxnId="{04DF809C-8DBB-A448-A16E-7AE0F3154996}">
      <dgm:prSet/>
      <dgm:spPr/>
      <dgm:t>
        <a:bodyPr/>
        <a:lstStyle/>
        <a:p>
          <a:endParaRPr lang="en-US"/>
        </a:p>
      </dgm:t>
    </dgm:pt>
    <dgm:pt modelId="{2D6194B5-2D11-8640-9413-AE358FF207B1}">
      <dgm:prSet phldrT="[Text]"/>
      <dgm:spPr>
        <a:solidFill>
          <a:srgbClr val="C00000"/>
        </a:solidFill>
      </dgm:spPr>
      <dgm:t>
        <a:bodyPr/>
        <a:lstStyle/>
        <a:p>
          <a:r>
            <a:rPr lang="en-US" dirty="0"/>
            <a:t>Privilege</a:t>
          </a:r>
          <a:br>
            <a:rPr lang="en-US" dirty="0"/>
          </a:br>
          <a:r>
            <a:rPr lang="en-US" dirty="0"/>
            <a:t>Escalation</a:t>
          </a:r>
        </a:p>
      </dgm:t>
    </dgm:pt>
    <dgm:pt modelId="{7BD64F99-836F-5E4C-83EC-54C6858A5DC0}" type="parTrans" cxnId="{4C579480-9189-5344-A169-952344CB45FD}">
      <dgm:prSet/>
      <dgm:spPr/>
      <dgm:t>
        <a:bodyPr/>
        <a:lstStyle/>
        <a:p>
          <a:endParaRPr lang="en-US"/>
        </a:p>
      </dgm:t>
    </dgm:pt>
    <dgm:pt modelId="{28AA24CA-46A3-724F-8D71-C606E127ECE8}" type="sibTrans" cxnId="{4C579480-9189-5344-A169-952344CB45FD}">
      <dgm:prSet/>
      <dgm:spPr/>
      <dgm:t>
        <a:bodyPr/>
        <a:lstStyle/>
        <a:p>
          <a:endParaRPr lang="en-US"/>
        </a:p>
      </dgm:t>
    </dgm:pt>
    <dgm:pt modelId="{46326E72-EAC5-2D4B-AD8D-D707566439A2}">
      <dgm:prSet phldrT="[Text]"/>
      <dgm:spPr>
        <a:solidFill>
          <a:srgbClr val="C00000"/>
        </a:solidFill>
      </dgm:spPr>
      <dgm:t>
        <a:bodyPr/>
        <a:lstStyle/>
        <a:p>
          <a:r>
            <a:rPr lang="en-US" dirty="0"/>
            <a:t>Lateral Movement</a:t>
          </a:r>
        </a:p>
      </dgm:t>
    </dgm:pt>
    <dgm:pt modelId="{F1DFE557-F011-3C4C-A306-66CD4E429BAD}" type="parTrans" cxnId="{B5307B26-F687-2F42-8499-62BF7BBA2BE4}">
      <dgm:prSet/>
      <dgm:spPr/>
      <dgm:t>
        <a:bodyPr/>
        <a:lstStyle/>
        <a:p>
          <a:endParaRPr lang="en-US"/>
        </a:p>
      </dgm:t>
    </dgm:pt>
    <dgm:pt modelId="{8DCFDEB8-C55B-E048-A9CE-E7B0E3F58C90}" type="sibTrans" cxnId="{B5307B26-F687-2F42-8499-62BF7BBA2BE4}">
      <dgm:prSet/>
      <dgm:spPr/>
      <dgm:t>
        <a:bodyPr/>
        <a:lstStyle/>
        <a:p>
          <a:endParaRPr lang="en-US"/>
        </a:p>
      </dgm:t>
    </dgm:pt>
    <dgm:pt modelId="{3D49759F-7A8F-3A41-A67E-7C59C20DE40F}">
      <dgm:prSet phldrT="[Text]"/>
      <dgm:spPr>
        <a:solidFill>
          <a:srgbClr val="C00000"/>
        </a:solidFill>
      </dgm:spPr>
      <dgm:t>
        <a:bodyPr/>
        <a:lstStyle/>
        <a:p>
          <a:r>
            <a:rPr lang="en-US" dirty="0"/>
            <a:t>Persistence</a:t>
          </a:r>
        </a:p>
      </dgm:t>
    </dgm:pt>
    <dgm:pt modelId="{E06DFA36-FE45-7440-82E4-BDA59A9ECFA6}" type="parTrans" cxnId="{42A1B2C9-BEAE-1D42-99FF-F02492C11158}">
      <dgm:prSet/>
      <dgm:spPr/>
      <dgm:t>
        <a:bodyPr/>
        <a:lstStyle/>
        <a:p>
          <a:endParaRPr lang="en-US"/>
        </a:p>
      </dgm:t>
    </dgm:pt>
    <dgm:pt modelId="{BA87AB94-93F2-C848-84A4-3D605AB92131}" type="sibTrans" cxnId="{42A1B2C9-BEAE-1D42-99FF-F02492C11158}">
      <dgm:prSet/>
      <dgm:spPr/>
      <dgm:t>
        <a:bodyPr/>
        <a:lstStyle/>
        <a:p>
          <a:endParaRPr lang="en-US"/>
        </a:p>
      </dgm:t>
    </dgm:pt>
    <dgm:pt modelId="{2ECA29E0-2761-E14D-8C87-70B2C92F9409}">
      <dgm:prSet phldrT="[Text]"/>
      <dgm:spPr>
        <a:solidFill>
          <a:srgbClr val="C00000"/>
        </a:solidFill>
      </dgm:spPr>
      <dgm:t>
        <a:bodyPr/>
        <a:lstStyle/>
        <a:p>
          <a:r>
            <a:rPr lang="en-US" dirty="0"/>
            <a:t>Action on </a:t>
          </a:r>
          <a:br>
            <a:rPr lang="en-US" dirty="0"/>
          </a:br>
          <a:r>
            <a:rPr lang="en-US" dirty="0"/>
            <a:t>Objective</a:t>
          </a:r>
        </a:p>
      </dgm:t>
    </dgm:pt>
    <dgm:pt modelId="{98CA9D43-9411-0443-A5E5-D7A017DA7B3F}" type="parTrans" cxnId="{BDC953E6-A862-C140-8502-0A268BF6EBF5}">
      <dgm:prSet/>
      <dgm:spPr/>
      <dgm:t>
        <a:bodyPr/>
        <a:lstStyle/>
        <a:p>
          <a:endParaRPr lang="en-US"/>
        </a:p>
      </dgm:t>
    </dgm:pt>
    <dgm:pt modelId="{F868CC51-E4CA-124C-8499-B87F33CDB40D}" type="sibTrans" cxnId="{BDC953E6-A862-C140-8502-0A268BF6EBF5}">
      <dgm:prSet/>
      <dgm:spPr/>
      <dgm:t>
        <a:bodyPr/>
        <a:lstStyle/>
        <a:p>
          <a:endParaRPr lang="en-US"/>
        </a:p>
      </dgm:t>
    </dgm:pt>
    <dgm:pt modelId="{5638C081-FB60-DF4A-B366-BBE2153E4D86}" type="pres">
      <dgm:prSet presAssocID="{E6D0C8FF-0773-D043-A914-5FA12D1780E4}" presName="Name0" presStyleCnt="0">
        <dgm:presLayoutVars>
          <dgm:dir/>
          <dgm:resizeHandles val="exact"/>
        </dgm:presLayoutVars>
      </dgm:prSet>
      <dgm:spPr/>
    </dgm:pt>
    <dgm:pt modelId="{CBDEEBB3-7ACE-1649-95AA-1FC04E36B42B}" type="pres">
      <dgm:prSet presAssocID="{E6D0C8FF-0773-D043-A914-5FA12D1780E4}" presName="cycle" presStyleCnt="0"/>
      <dgm:spPr/>
    </dgm:pt>
    <dgm:pt modelId="{9EF6CE6C-D8EE-4E4A-8A01-62B34F12B6A7}" type="pres">
      <dgm:prSet presAssocID="{791F4AFA-19C1-844F-B7C7-7FAC7AC14DE3}" presName="nodeFirstNode" presStyleLbl="node1" presStyleIdx="0" presStyleCnt="6">
        <dgm:presLayoutVars>
          <dgm:bulletEnabled val="1"/>
        </dgm:presLayoutVars>
      </dgm:prSet>
      <dgm:spPr/>
    </dgm:pt>
    <dgm:pt modelId="{4386C5E0-181C-CF40-B181-0A13242B61AB}" type="pres">
      <dgm:prSet presAssocID="{6F660012-DD82-8642-9F47-77C172451701}" presName="sibTransFirstNode" presStyleLbl="bgShp" presStyleIdx="0" presStyleCnt="1"/>
      <dgm:spPr/>
    </dgm:pt>
    <dgm:pt modelId="{2A26D3DB-A344-CE4E-825B-23ABB6DEDCFD}" type="pres">
      <dgm:prSet presAssocID="{B428617C-7718-7241-A301-BF163336A4B8}" presName="nodeFollowingNodes" presStyleLbl="node1" presStyleIdx="1" presStyleCnt="6">
        <dgm:presLayoutVars>
          <dgm:bulletEnabled val="1"/>
        </dgm:presLayoutVars>
      </dgm:prSet>
      <dgm:spPr/>
    </dgm:pt>
    <dgm:pt modelId="{641AFC7C-6B7D-8E4F-AFCE-1B626E2BA46F}" type="pres">
      <dgm:prSet presAssocID="{3D49759F-7A8F-3A41-A67E-7C59C20DE40F}" presName="nodeFollowingNodes" presStyleLbl="node1" presStyleIdx="2" presStyleCnt="6">
        <dgm:presLayoutVars>
          <dgm:bulletEnabled val="1"/>
        </dgm:presLayoutVars>
      </dgm:prSet>
      <dgm:spPr/>
    </dgm:pt>
    <dgm:pt modelId="{8E53F41E-0513-CE4A-8A8F-EF5F3EC10A08}" type="pres">
      <dgm:prSet presAssocID="{2D6194B5-2D11-8640-9413-AE358FF207B1}" presName="nodeFollowingNodes" presStyleLbl="node1" presStyleIdx="3" presStyleCnt="6">
        <dgm:presLayoutVars>
          <dgm:bulletEnabled val="1"/>
        </dgm:presLayoutVars>
      </dgm:prSet>
      <dgm:spPr/>
    </dgm:pt>
    <dgm:pt modelId="{282797D8-8530-BB4E-8772-CFCBBA59C597}" type="pres">
      <dgm:prSet presAssocID="{46326E72-EAC5-2D4B-AD8D-D707566439A2}" presName="nodeFollowingNodes" presStyleLbl="node1" presStyleIdx="4" presStyleCnt="6">
        <dgm:presLayoutVars>
          <dgm:bulletEnabled val="1"/>
        </dgm:presLayoutVars>
      </dgm:prSet>
      <dgm:spPr/>
    </dgm:pt>
    <dgm:pt modelId="{B9CC60E3-5E4D-0641-B5B7-AC65F5926711}" type="pres">
      <dgm:prSet presAssocID="{2ECA29E0-2761-E14D-8C87-70B2C92F9409}" presName="nodeFollowingNodes" presStyleLbl="node1" presStyleIdx="5" presStyleCnt="6">
        <dgm:presLayoutVars>
          <dgm:bulletEnabled val="1"/>
        </dgm:presLayoutVars>
      </dgm:prSet>
      <dgm:spPr/>
    </dgm:pt>
  </dgm:ptLst>
  <dgm:cxnLst>
    <dgm:cxn modelId="{6CFFB01E-AEEA-7646-B49F-5C49AB46E357}" type="presOf" srcId="{791F4AFA-19C1-844F-B7C7-7FAC7AC14DE3}" destId="{9EF6CE6C-D8EE-4E4A-8A01-62B34F12B6A7}" srcOrd="0" destOrd="0" presId="urn:microsoft.com/office/officeart/2005/8/layout/cycle3"/>
    <dgm:cxn modelId="{B5307B26-F687-2F42-8499-62BF7BBA2BE4}" srcId="{E6D0C8FF-0773-D043-A914-5FA12D1780E4}" destId="{46326E72-EAC5-2D4B-AD8D-D707566439A2}" srcOrd="4" destOrd="0" parTransId="{F1DFE557-F011-3C4C-A306-66CD4E429BAD}" sibTransId="{8DCFDEB8-C55B-E048-A9CE-E7B0E3F58C90}"/>
    <dgm:cxn modelId="{E9CFEB30-042B-2140-A43D-32A00E2A8030}" type="presOf" srcId="{E6D0C8FF-0773-D043-A914-5FA12D1780E4}" destId="{5638C081-FB60-DF4A-B366-BBE2153E4D86}" srcOrd="0" destOrd="0" presId="urn:microsoft.com/office/officeart/2005/8/layout/cycle3"/>
    <dgm:cxn modelId="{105B4047-0EE5-5244-B2E6-D7ACFC084824}" type="presOf" srcId="{2D6194B5-2D11-8640-9413-AE358FF207B1}" destId="{8E53F41E-0513-CE4A-8A8F-EF5F3EC10A08}" srcOrd="0" destOrd="0" presId="urn:microsoft.com/office/officeart/2005/8/layout/cycle3"/>
    <dgm:cxn modelId="{2FAC8563-A180-BB46-8757-5E00634F567E}" type="presOf" srcId="{2ECA29E0-2761-E14D-8C87-70B2C92F9409}" destId="{B9CC60E3-5E4D-0641-B5B7-AC65F5926711}" srcOrd="0" destOrd="0" presId="urn:microsoft.com/office/officeart/2005/8/layout/cycle3"/>
    <dgm:cxn modelId="{4C579480-9189-5344-A169-952344CB45FD}" srcId="{E6D0C8FF-0773-D043-A914-5FA12D1780E4}" destId="{2D6194B5-2D11-8640-9413-AE358FF207B1}" srcOrd="3" destOrd="0" parTransId="{7BD64F99-836F-5E4C-83EC-54C6858A5DC0}" sibTransId="{28AA24CA-46A3-724F-8D71-C606E127ECE8}"/>
    <dgm:cxn modelId="{17A89D9A-8A4F-1946-80E2-7676AE85E7A8}" srcId="{E6D0C8FF-0773-D043-A914-5FA12D1780E4}" destId="{791F4AFA-19C1-844F-B7C7-7FAC7AC14DE3}" srcOrd="0" destOrd="0" parTransId="{191446AB-8CDA-3D48-AD96-1F4EF4E3DD8F}" sibTransId="{6F660012-DD82-8642-9F47-77C172451701}"/>
    <dgm:cxn modelId="{04DF809C-8DBB-A448-A16E-7AE0F3154996}" srcId="{E6D0C8FF-0773-D043-A914-5FA12D1780E4}" destId="{B428617C-7718-7241-A301-BF163336A4B8}" srcOrd="1" destOrd="0" parTransId="{95491E6F-BD5F-B447-8E99-0AF378F70769}" sibTransId="{84D2F166-EA31-1F43-95C6-B957CC1F84E8}"/>
    <dgm:cxn modelId="{8A007BB9-2F60-6944-8777-1B6EFFE966CF}" type="presOf" srcId="{46326E72-EAC5-2D4B-AD8D-D707566439A2}" destId="{282797D8-8530-BB4E-8772-CFCBBA59C597}" srcOrd="0" destOrd="0" presId="urn:microsoft.com/office/officeart/2005/8/layout/cycle3"/>
    <dgm:cxn modelId="{165B7DBE-7BB2-D544-8533-4A90BC11738E}" type="presOf" srcId="{6F660012-DD82-8642-9F47-77C172451701}" destId="{4386C5E0-181C-CF40-B181-0A13242B61AB}" srcOrd="0" destOrd="0" presId="urn:microsoft.com/office/officeart/2005/8/layout/cycle3"/>
    <dgm:cxn modelId="{42A1B2C9-BEAE-1D42-99FF-F02492C11158}" srcId="{E6D0C8FF-0773-D043-A914-5FA12D1780E4}" destId="{3D49759F-7A8F-3A41-A67E-7C59C20DE40F}" srcOrd="2" destOrd="0" parTransId="{E06DFA36-FE45-7440-82E4-BDA59A9ECFA6}" sibTransId="{BA87AB94-93F2-C848-84A4-3D605AB92131}"/>
    <dgm:cxn modelId="{0556FBDE-DD64-E945-A56E-6686FF8CC9E1}" type="presOf" srcId="{3D49759F-7A8F-3A41-A67E-7C59C20DE40F}" destId="{641AFC7C-6B7D-8E4F-AFCE-1B626E2BA46F}" srcOrd="0" destOrd="0" presId="urn:microsoft.com/office/officeart/2005/8/layout/cycle3"/>
    <dgm:cxn modelId="{916189E1-6A0A-8F42-B060-99694AB73F1C}" type="presOf" srcId="{B428617C-7718-7241-A301-BF163336A4B8}" destId="{2A26D3DB-A344-CE4E-825B-23ABB6DEDCFD}" srcOrd="0" destOrd="0" presId="urn:microsoft.com/office/officeart/2005/8/layout/cycle3"/>
    <dgm:cxn modelId="{BDC953E6-A862-C140-8502-0A268BF6EBF5}" srcId="{E6D0C8FF-0773-D043-A914-5FA12D1780E4}" destId="{2ECA29E0-2761-E14D-8C87-70B2C92F9409}" srcOrd="5" destOrd="0" parTransId="{98CA9D43-9411-0443-A5E5-D7A017DA7B3F}" sibTransId="{F868CC51-E4CA-124C-8499-B87F33CDB40D}"/>
    <dgm:cxn modelId="{82CE429E-2293-6B45-A2E6-B804CFEDFEF3}" type="presParOf" srcId="{5638C081-FB60-DF4A-B366-BBE2153E4D86}" destId="{CBDEEBB3-7ACE-1649-95AA-1FC04E36B42B}" srcOrd="0" destOrd="0" presId="urn:microsoft.com/office/officeart/2005/8/layout/cycle3"/>
    <dgm:cxn modelId="{BFBFA863-B7CD-344E-86BE-183B893A35A5}" type="presParOf" srcId="{CBDEEBB3-7ACE-1649-95AA-1FC04E36B42B}" destId="{9EF6CE6C-D8EE-4E4A-8A01-62B34F12B6A7}" srcOrd="0" destOrd="0" presId="urn:microsoft.com/office/officeart/2005/8/layout/cycle3"/>
    <dgm:cxn modelId="{FE9FB86B-5051-E640-9FAB-F7D327B6E421}" type="presParOf" srcId="{CBDEEBB3-7ACE-1649-95AA-1FC04E36B42B}" destId="{4386C5E0-181C-CF40-B181-0A13242B61AB}" srcOrd="1" destOrd="0" presId="urn:microsoft.com/office/officeart/2005/8/layout/cycle3"/>
    <dgm:cxn modelId="{D5742ABF-1AE9-2C49-9A7B-E004D5C017BC}" type="presParOf" srcId="{CBDEEBB3-7ACE-1649-95AA-1FC04E36B42B}" destId="{2A26D3DB-A344-CE4E-825B-23ABB6DEDCFD}" srcOrd="2" destOrd="0" presId="urn:microsoft.com/office/officeart/2005/8/layout/cycle3"/>
    <dgm:cxn modelId="{E80C6EF5-D1C1-F64F-B1CB-6948BAB6B1C8}" type="presParOf" srcId="{CBDEEBB3-7ACE-1649-95AA-1FC04E36B42B}" destId="{641AFC7C-6B7D-8E4F-AFCE-1B626E2BA46F}" srcOrd="3" destOrd="0" presId="urn:microsoft.com/office/officeart/2005/8/layout/cycle3"/>
    <dgm:cxn modelId="{37323A9C-78D7-FF4C-A287-5065994E46FC}" type="presParOf" srcId="{CBDEEBB3-7ACE-1649-95AA-1FC04E36B42B}" destId="{8E53F41E-0513-CE4A-8A8F-EF5F3EC10A08}" srcOrd="4" destOrd="0" presId="urn:microsoft.com/office/officeart/2005/8/layout/cycle3"/>
    <dgm:cxn modelId="{72C0BF58-DF13-0849-8EEC-50FE27266633}" type="presParOf" srcId="{CBDEEBB3-7ACE-1649-95AA-1FC04E36B42B}" destId="{282797D8-8530-BB4E-8772-CFCBBA59C597}" srcOrd="5" destOrd="0" presId="urn:microsoft.com/office/officeart/2005/8/layout/cycle3"/>
    <dgm:cxn modelId="{739DB089-D9B8-BA4D-BF79-C0D36EB07DD1}" type="presParOf" srcId="{CBDEEBB3-7ACE-1649-95AA-1FC04E36B42B}" destId="{B9CC60E3-5E4D-0641-B5B7-AC65F5926711}" srcOrd="6" destOrd="0" presId="urn:microsoft.com/office/officeart/2005/8/layout/cycle3"/>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6D0C8FF-0773-D043-A914-5FA12D1780E4}" type="doc">
      <dgm:prSet loTypeId="urn:microsoft.com/office/officeart/2005/8/layout/cycle3" loCatId="" qsTypeId="urn:microsoft.com/office/officeart/2005/8/quickstyle/simple1" qsCatId="simple" csTypeId="urn:microsoft.com/office/officeart/2005/8/colors/accent4_2" csCatId="accent4" phldr="1"/>
      <dgm:spPr/>
      <dgm:t>
        <a:bodyPr/>
        <a:lstStyle/>
        <a:p>
          <a:endParaRPr lang="en-US"/>
        </a:p>
      </dgm:t>
    </dgm:pt>
    <dgm:pt modelId="{791F4AFA-19C1-844F-B7C7-7FAC7AC14DE3}">
      <dgm:prSet phldrT="[Text]"/>
      <dgm:spPr>
        <a:solidFill>
          <a:srgbClr val="FFC000"/>
        </a:solidFill>
      </dgm:spPr>
      <dgm:t>
        <a:bodyPr/>
        <a:lstStyle/>
        <a:p>
          <a:r>
            <a:rPr lang="en-US" dirty="0"/>
            <a:t>Discover</a:t>
          </a:r>
        </a:p>
      </dgm:t>
    </dgm:pt>
    <dgm:pt modelId="{191446AB-8CDA-3D48-AD96-1F4EF4E3DD8F}" type="parTrans" cxnId="{17A89D9A-8A4F-1946-80E2-7676AE85E7A8}">
      <dgm:prSet/>
      <dgm:spPr/>
      <dgm:t>
        <a:bodyPr/>
        <a:lstStyle/>
        <a:p>
          <a:endParaRPr lang="en-US"/>
        </a:p>
      </dgm:t>
    </dgm:pt>
    <dgm:pt modelId="{6F660012-DD82-8642-9F47-77C172451701}" type="sibTrans" cxnId="{17A89D9A-8A4F-1946-80E2-7676AE85E7A8}">
      <dgm:prSet/>
      <dgm:spPr/>
      <dgm:t>
        <a:bodyPr/>
        <a:lstStyle/>
        <a:p>
          <a:endParaRPr lang="en-US"/>
        </a:p>
      </dgm:t>
    </dgm:pt>
    <dgm:pt modelId="{B428617C-7718-7241-A301-BF163336A4B8}">
      <dgm:prSet phldrT="[Text]"/>
      <dgm:spPr/>
      <dgm:t>
        <a:bodyPr/>
        <a:lstStyle/>
        <a:p>
          <a:r>
            <a:rPr lang="en-US" dirty="0"/>
            <a:t>Prioritize</a:t>
          </a:r>
        </a:p>
      </dgm:t>
    </dgm:pt>
    <dgm:pt modelId="{95491E6F-BD5F-B447-8E99-0AF378F70769}" type="parTrans" cxnId="{04DF809C-8DBB-A448-A16E-7AE0F3154996}">
      <dgm:prSet/>
      <dgm:spPr/>
      <dgm:t>
        <a:bodyPr/>
        <a:lstStyle/>
        <a:p>
          <a:endParaRPr lang="en-US"/>
        </a:p>
      </dgm:t>
    </dgm:pt>
    <dgm:pt modelId="{84D2F166-EA31-1F43-95C6-B957CC1F84E8}" type="sibTrans" cxnId="{04DF809C-8DBB-A448-A16E-7AE0F3154996}">
      <dgm:prSet/>
      <dgm:spPr/>
      <dgm:t>
        <a:bodyPr/>
        <a:lstStyle/>
        <a:p>
          <a:endParaRPr lang="en-US"/>
        </a:p>
      </dgm:t>
    </dgm:pt>
    <dgm:pt modelId="{2D6194B5-2D11-8640-9413-AE358FF207B1}">
      <dgm:prSet phldrT="[Text]"/>
      <dgm:spPr/>
      <dgm:t>
        <a:bodyPr/>
        <a:lstStyle/>
        <a:p>
          <a:r>
            <a:rPr lang="en-US" dirty="0"/>
            <a:t>Report</a:t>
          </a:r>
        </a:p>
      </dgm:t>
    </dgm:pt>
    <dgm:pt modelId="{7BD64F99-836F-5E4C-83EC-54C6858A5DC0}" type="parTrans" cxnId="{4C579480-9189-5344-A169-952344CB45FD}">
      <dgm:prSet/>
      <dgm:spPr/>
      <dgm:t>
        <a:bodyPr/>
        <a:lstStyle/>
        <a:p>
          <a:endParaRPr lang="en-US"/>
        </a:p>
      </dgm:t>
    </dgm:pt>
    <dgm:pt modelId="{28AA24CA-46A3-724F-8D71-C606E127ECE8}" type="sibTrans" cxnId="{4C579480-9189-5344-A169-952344CB45FD}">
      <dgm:prSet/>
      <dgm:spPr/>
      <dgm:t>
        <a:bodyPr/>
        <a:lstStyle/>
        <a:p>
          <a:endParaRPr lang="en-US"/>
        </a:p>
      </dgm:t>
    </dgm:pt>
    <dgm:pt modelId="{46326E72-EAC5-2D4B-AD8D-D707566439A2}">
      <dgm:prSet phldrT="[Text]"/>
      <dgm:spPr/>
      <dgm:t>
        <a:bodyPr/>
        <a:lstStyle/>
        <a:p>
          <a:r>
            <a:rPr lang="en-US" dirty="0"/>
            <a:t>Remediate</a:t>
          </a:r>
        </a:p>
      </dgm:t>
    </dgm:pt>
    <dgm:pt modelId="{F1DFE557-F011-3C4C-A306-66CD4E429BAD}" type="parTrans" cxnId="{B5307B26-F687-2F42-8499-62BF7BBA2BE4}">
      <dgm:prSet/>
      <dgm:spPr/>
      <dgm:t>
        <a:bodyPr/>
        <a:lstStyle/>
        <a:p>
          <a:endParaRPr lang="en-US"/>
        </a:p>
      </dgm:t>
    </dgm:pt>
    <dgm:pt modelId="{8DCFDEB8-C55B-E048-A9CE-E7B0E3F58C90}" type="sibTrans" cxnId="{B5307B26-F687-2F42-8499-62BF7BBA2BE4}">
      <dgm:prSet/>
      <dgm:spPr/>
      <dgm:t>
        <a:bodyPr/>
        <a:lstStyle/>
        <a:p>
          <a:endParaRPr lang="en-US"/>
        </a:p>
      </dgm:t>
    </dgm:pt>
    <dgm:pt modelId="{3D49759F-7A8F-3A41-A67E-7C59C20DE40F}">
      <dgm:prSet phldrT="[Text]"/>
      <dgm:spPr/>
      <dgm:t>
        <a:bodyPr/>
        <a:lstStyle/>
        <a:p>
          <a:r>
            <a:rPr lang="en-US" dirty="0"/>
            <a:t>Assess</a:t>
          </a:r>
        </a:p>
      </dgm:t>
    </dgm:pt>
    <dgm:pt modelId="{E06DFA36-FE45-7440-82E4-BDA59A9ECFA6}" type="parTrans" cxnId="{42A1B2C9-BEAE-1D42-99FF-F02492C11158}">
      <dgm:prSet/>
      <dgm:spPr/>
      <dgm:t>
        <a:bodyPr/>
        <a:lstStyle/>
        <a:p>
          <a:endParaRPr lang="en-US"/>
        </a:p>
      </dgm:t>
    </dgm:pt>
    <dgm:pt modelId="{BA87AB94-93F2-C848-84A4-3D605AB92131}" type="sibTrans" cxnId="{42A1B2C9-BEAE-1D42-99FF-F02492C11158}">
      <dgm:prSet/>
      <dgm:spPr/>
      <dgm:t>
        <a:bodyPr/>
        <a:lstStyle/>
        <a:p>
          <a:endParaRPr lang="en-US"/>
        </a:p>
      </dgm:t>
    </dgm:pt>
    <dgm:pt modelId="{9DC1E220-F6FA-ED46-BA78-593DE3803FFF}">
      <dgm:prSet phldrT="[Text]"/>
      <dgm:spPr/>
      <dgm:t>
        <a:bodyPr/>
        <a:lstStyle/>
        <a:p>
          <a:r>
            <a:rPr lang="en-US" dirty="0"/>
            <a:t>Verify</a:t>
          </a:r>
        </a:p>
      </dgm:t>
    </dgm:pt>
    <dgm:pt modelId="{AA5B2934-CDE8-C64B-9D0F-F483783B2615}" type="parTrans" cxnId="{29FC82F3-E3AC-3242-8828-67925E71465E}">
      <dgm:prSet/>
      <dgm:spPr/>
      <dgm:t>
        <a:bodyPr/>
        <a:lstStyle/>
        <a:p>
          <a:endParaRPr lang="en-US"/>
        </a:p>
      </dgm:t>
    </dgm:pt>
    <dgm:pt modelId="{06EDA54B-608C-0F49-8BB2-7A623F0219D9}" type="sibTrans" cxnId="{29FC82F3-E3AC-3242-8828-67925E71465E}">
      <dgm:prSet/>
      <dgm:spPr/>
      <dgm:t>
        <a:bodyPr/>
        <a:lstStyle/>
        <a:p>
          <a:endParaRPr lang="en-US"/>
        </a:p>
      </dgm:t>
    </dgm:pt>
    <dgm:pt modelId="{5638C081-FB60-DF4A-B366-BBE2153E4D86}" type="pres">
      <dgm:prSet presAssocID="{E6D0C8FF-0773-D043-A914-5FA12D1780E4}" presName="Name0" presStyleCnt="0">
        <dgm:presLayoutVars>
          <dgm:dir/>
          <dgm:resizeHandles val="exact"/>
        </dgm:presLayoutVars>
      </dgm:prSet>
      <dgm:spPr/>
    </dgm:pt>
    <dgm:pt modelId="{CBDEEBB3-7ACE-1649-95AA-1FC04E36B42B}" type="pres">
      <dgm:prSet presAssocID="{E6D0C8FF-0773-D043-A914-5FA12D1780E4}" presName="cycle" presStyleCnt="0"/>
      <dgm:spPr/>
    </dgm:pt>
    <dgm:pt modelId="{9EF6CE6C-D8EE-4E4A-8A01-62B34F12B6A7}" type="pres">
      <dgm:prSet presAssocID="{791F4AFA-19C1-844F-B7C7-7FAC7AC14DE3}" presName="nodeFirstNode" presStyleLbl="node1" presStyleIdx="0" presStyleCnt="6">
        <dgm:presLayoutVars>
          <dgm:bulletEnabled val="1"/>
        </dgm:presLayoutVars>
      </dgm:prSet>
      <dgm:spPr/>
    </dgm:pt>
    <dgm:pt modelId="{4386C5E0-181C-CF40-B181-0A13242B61AB}" type="pres">
      <dgm:prSet presAssocID="{6F660012-DD82-8642-9F47-77C172451701}" presName="sibTransFirstNode" presStyleLbl="bgShp" presStyleIdx="0" presStyleCnt="1" custLinFactNeighborY="-141"/>
      <dgm:spPr/>
    </dgm:pt>
    <dgm:pt modelId="{2A26D3DB-A344-CE4E-825B-23ABB6DEDCFD}" type="pres">
      <dgm:prSet presAssocID="{B428617C-7718-7241-A301-BF163336A4B8}" presName="nodeFollowingNodes" presStyleLbl="node1" presStyleIdx="1" presStyleCnt="6">
        <dgm:presLayoutVars>
          <dgm:bulletEnabled val="1"/>
        </dgm:presLayoutVars>
      </dgm:prSet>
      <dgm:spPr/>
    </dgm:pt>
    <dgm:pt modelId="{641AFC7C-6B7D-8E4F-AFCE-1B626E2BA46F}" type="pres">
      <dgm:prSet presAssocID="{3D49759F-7A8F-3A41-A67E-7C59C20DE40F}" presName="nodeFollowingNodes" presStyleLbl="node1" presStyleIdx="2" presStyleCnt="6">
        <dgm:presLayoutVars>
          <dgm:bulletEnabled val="1"/>
        </dgm:presLayoutVars>
      </dgm:prSet>
      <dgm:spPr/>
    </dgm:pt>
    <dgm:pt modelId="{8E53F41E-0513-CE4A-8A8F-EF5F3EC10A08}" type="pres">
      <dgm:prSet presAssocID="{2D6194B5-2D11-8640-9413-AE358FF207B1}" presName="nodeFollowingNodes" presStyleLbl="node1" presStyleIdx="3" presStyleCnt="6">
        <dgm:presLayoutVars>
          <dgm:bulletEnabled val="1"/>
        </dgm:presLayoutVars>
      </dgm:prSet>
      <dgm:spPr/>
    </dgm:pt>
    <dgm:pt modelId="{282797D8-8530-BB4E-8772-CFCBBA59C597}" type="pres">
      <dgm:prSet presAssocID="{46326E72-EAC5-2D4B-AD8D-D707566439A2}" presName="nodeFollowingNodes" presStyleLbl="node1" presStyleIdx="4" presStyleCnt="6">
        <dgm:presLayoutVars>
          <dgm:bulletEnabled val="1"/>
        </dgm:presLayoutVars>
      </dgm:prSet>
      <dgm:spPr/>
    </dgm:pt>
    <dgm:pt modelId="{10810488-088A-ED4F-A879-A03468B28572}" type="pres">
      <dgm:prSet presAssocID="{9DC1E220-F6FA-ED46-BA78-593DE3803FFF}" presName="nodeFollowingNodes" presStyleLbl="node1" presStyleIdx="5" presStyleCnt="6">
        <dgm:presLayoutVars>
          <dgm:bulletEnabled val="1"/>
        </dgm:presLayoutVars>
      </dgm:prSet>
      <dgm:spPr/>
    </dgm:pt>
  </dgm:ptLst>
  <dgm:cxnLst>
    <dgm:cxn modelId="{6CFFB01E-AEEA-7646-B49F-5C49AB46E357}" type="presOf" srcId="{791F4AFA-19C1-844F-B7C7-7FAC7AC14DE3}" destId="{9EF6CE6C-D8EE-4E4A-8A01-62B34F12B6A7}" srcOrd="0" destOrd="0" presId="urn:microsoft.com/office/officeart/2005/8/layout/cycle3"/>
    <dgm:cxn modelId="{B5307B26-F687-2F42-8499-62BF7BBA2BE4}" srcId="{E6D0C8FF-0773-D043-A914-5FA12D1780E4}" destId="{46326E72-EAC5-2D4B-AD8D-D707566439A2}" srcOrd="4" destOrd="0" parTransId="{F1DFE557-F011-3C4C-A306-66CD4E429BAD}" sibTransId="{8DCFDEB8-C55B-E048-A9CE-E7B0E3F58C90}"/>
    <dgm:cxn modelId="{E9CFEB30-042B-2140-A43D-32A00E2A8030}" type="presOf" srcId="{E6D0C8FF-0773-D043-A914-5FA12D1780E4}" destId="{5638C081-FB60-DF4A-B366-BBE2153E4D86}" srcOrd="0" destOrd="0" presId="urn:microsoft.com/office/officeart/2005/8/layout/cycle3"/>
    <dgm:cxn modelId="{105B4047-0EE5-5244-B2E6-D7ACFC084824}" type="presOf" srcId="{2D6194B5-2D11-8640-9413-AE358FF207B1}" destId="{8E53F41E-0513-CE4A-8A8F-EF5F3EC10A08}" srcOrd="0" destOrd="0" presId="urn:microsoft.com/office/officeart/2005/8/layout/cycle3"/>
    <dgm:cxn modelId="{4C579480-9189-5344-A169-952344CB45FD}" srcId="{E6D0C8FF-0773-D043-A914-5FA12D1780E4}" destId="{2D6194B5-2D11-8640-9413-AE358FF207B1}" srcOrd="3" destOrd="0" parTransId="{7BD64F99-836F-5E4C-83EC-54C6858A5DC0}" sibTransId="{28AA24CA-46A3-724F-8D71-C606E127ECE8}"/>
    <dgm:cxn modelId="{17A89D9A-8A4F-1946-80E2-7676AE85E7A8}" srcId="{E6D0C8FF-0773-D043-A914-5FA12D1780E4}" destId="{791F4AFA-19C1-844F-B7C7-7FAC7AC14DE3}" srcOrd="0" destOrd="0" parTransId="{191446AB-8CDA-3D48-AD96-1F4EF4E3DD8F}" sibTransId="{6F660012-DD82-8642-9F47-77C172451701}"/>
    <dgm:cxn modelId="{04DF809C-8DBB-A448-A16E-7AE0F3154996}" srcId="{E6D0C8FF-0773-D043-A914-5FA12D1780E4}" destId="{B428617C-7718-7241-A301-BF163336A4B8}" srcOrd="1" destOrd="0" parTransId="{95491E6F-BD5F-B447-8E99-0AF378F70769}" sibTransId="{84D2F166-EA31-1F43-95C6-B957CC1F84E8}"/>
    <dgm:cxn modelId="{85A467AB-B2F8-8646-AEFA-EBF160E97620}" type="presOf" srcId="{9DC1E220-F6FA-ED46-BA78-593DE3803FFF}" destId="{10810488-088A-ED4F-A879-A03468B28572}" srcOrd="0" destOrd="0" presId="urn:microsoft.com/office/officeart/2005/8/layout/cycle3"/>
    <dgm:cxn modelId="{8A007BB9-2F60-6944-8777-1B6EFFE966CF}" type="presOf" srcId="{46326E72-EAC5-2D4B-AD8D-D707566439A2}" destId="{282797D8-8530-BB4E-8772-CFCBBA59C597}" srcOrd="0" destOrd="0" presId="urn:microsoft.com/office/officeart/2005/8/layout/cycle3"/>
    <dgm:cxn modelId="{165B7DBE-7BB2-D544-8533-4A90BC11738E}" type="presOf" srcId="{6F660012-DD82-8642-9F47-77C172451701}" destId="{4386C5E0-181C-CF40-B181-0A13242B61AB}" srcOrd="0" destOrd="0" presId="urn:microsoft.com/office/officeart/2005/8/layout/cycle3"/>
    <dgm:cxn modelId="{42A1B2C9-BEAE-1D42-99FF-F02492C11158}" srcId="{E6D0C8FF-0773-D043-A914-5FA12D1780E4}" destId="{3D49759F-7A8F-3A41-A67E-7C59C20DE40F}" srcOrd="2" destOrd="0" parTransId="{E06DFA36-FE45-7440-82E4-BDA59A9ECFA6}" sibTransId="{BA87AB94-93F2-C848-84A4-3D605AB92131}"/>
    <dgm:cxn modelId="{0556FBDE-DD64-E945-A56E-6686FF8CC9E1}" type="presOf" srcId="{3D49759F-7A8F-3A41-A67E-7C59C20DE40F}" destId="{641AFC7C-6B7D-8E4F-AFCE-1B626E2BA46F}" srcOrd="0" destOrd="0" presId="urn:microsoft.com/office/officeart/2005/8/layout/cycle3"/>
    <dgm:cxn modelId="{916189E1-6A0A-8F42-B060-99694AB73F1C}" type="presOf" srcId="{B428617C-7718-7241-A301-BF163336A4B8}" destId="{2A26D3DB-A344-CE4E-825B-23ABB6DEDCFD}" srcOrd="0" destOrd="0" presId="urn:microsoft.com/office/officeart/2005/8/layout/cycle3"/>
    <dgm:cxn modelId="{29FC82F3-E3AC-3242-8828-67925E71465E}" srcId="{E6D0C8FF-0773-D043-A914-5FA12D1780E4}" destId="{9DC1E220-F6FA-ED46-BA78-593DE3803FFF}" srcOrd="5" destOrd="0" parTransId="{AA5B2934-CDE8-C64B-9D0F-F483783B2615}" sibTransId="{06EDA54B-608C-0F49-8BB2-7A623F0219D9}"/>
    <dgm:cxn modelId="{82CE429E-2293-6B45-A2E6-B804CFEDFEF3}" type="presParOf" srcId="{5638C081-FB60-DF4A-B366-BBE2153E4D86}" destId="{CBDEEBB3-7ACE-1649-95AA-1FC04E36B42B}" srcOrd="0" destOrd="0" presId="urn:microsoft.com/office/officeart/2005/8/layout/cycle3"/>
    <dgm:cxn modelId="{BFBFA863-B7CD-344E-86BE-183B893A35A5}" type="presParOf" srcId="{CBDEEBB3-7ACE-1649-95AA-1FC04E36B42B}" destId="{9EF6CE6C-D8EE-4E4A-8A01-62B34F12B6A7}" srcOrd="0" destOrd="0" presId="urn:microsoft.com/office/officeart/2005/8/layout/cycle3"/>
    <dgm:cxn modelId="{FE9FB86B-5051-E640-9FAB-F7D327B6E421}" type="presParOf" srcId="{CBDEEBB3-7ACE-1649-95AA-1FC04E36B42B}" destId="{4386C5E0-181C-CF40-B181-0A13242B61AB}" srcOrd="1" destOrd="0" presId="urn:microsoft.com/office/officeart/2005/8/layout/cycle3"/>
    <dgm:cxn modelId="{D5742ABF-1AE9-2C49-9A7B-E004D5C017BC}" type="presParOf" srcId="{CBDEEBB3-7ACE-1649-95AA-1FC04E36B42B}" destId="{2A26D3DB-A344-CE4E-825B-23ABB6DEDCFD}" srcOrd="2" destOrd="0" presId="urn:microsoft.com/office/officeart/2005/8/layout/cycle3"/>
    <dgm:cxn modelId="{E80C6EF5-D1C1-F64F-B1CB-6948BAB6B1C8}" type="presParOf" srcId="{CBDEEBB3-7ACE-1649-95AA-1FC04E36B42B}" destId="{641AFC7C-6B7D-8E4F-AFCE-1B626E2BA46F}" srcOrd="3" destOrd="0" presId="urn:microsoft.com/office/officeart/2005/8/layout/cycle3"/>
    <dgm:cxn modelId="{37323A9C-78D7-FF4C-A287-5065994E46FC}" type="presParOf" srcId="{CBDEEBB3-7ACE-1649-95AA-1FC04E36B42B}" destId="{8E53F41E-0513-CE4A-8A8F-EF5F3EC10A08}" srcOrd="4" destOrd="0" presId="urn:microsoft.com/office/officeart/2005/8/layout/cycle3"/>
    <dgm:cxn modelId="{72C0BF58-DF13-0849-8EEC-50FE27266633}" type="presParOf" srcId="{CBDEEBB3-7ACE-1649-95AA-1FC04E36B42B}" destId="{282797D8-8530-BB4E-8772-CFCBBA59C597}" srcOrd="5" destOrd="0" presId="urn:microsoft.com/office/officeart/2005/8/layout/cycle3"/>
    <dgm:cxn modelId="{CD91B638-25A4-984A-9533-5EABA49EFA0F}" type="presParOf" srcId="{CBDEEBB3-7ACE-1649-95AA-1FC04E36B42B}" destId="{10810488-088A-ED4F-A879-A03468B28572}" srcOrd="6" destOrd="0" presId="urn:microsoft.com/office/officeart/2005/8/layout/cycle3"/>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926C0F-EB14-9C45-A653-6ABD9FE8CC63}">
      <dsp:nvSpPr>
        <dsp:cNvPr id="0" name=""/>
        <dsp:cNvSpPr/>
      </dsp:nvSpPr>
      <dsp:spPr>
        <a:xfrm>
          <a:off x="4709684" y="1921"/>
          <a:ext cx="1096230" cy="1096230"/>
        </a:xfrm>
        <a:prstGeom prst="ellipse">
          <a:avLst/>
        </a:prstGeom>
        <a:solidFill>
          <a:schemeClr val="accent3">
            <a:lumMod val="5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Idea</a:t>
          </a:r>
        </a:p>
      </dsp:txBody>
      <dsp:txXfrm>
        <a:off x="4870223" y="162460"/>
        <a:ext cx="775152" cy="775152"/>
      </dsp:txXfrm>
    </dsp:sp>
    <dsp:sp modelId="{20B2925A-F57D-9147-AEC6-5304D2AA208F}">
      <dsp:nvSpPr>
        <dsp:cNvPr id="0" name=""/>
        <dsp:cNvSpPr/>
      </dsp:nvSpPr>
      <dsp:spPr>
        <a:xfrm rot="1542857">
          <a:off x="5845974" y="718305"/>
          <a:ext cx="290746" cy="369977"/>
        </a:xfrm>
        <a:prstGeom prst="rightArrow">
          <a:avLst>
            <a:gd name="adj1" fmla="val 60000"/>
            <a:gd name="adj2" fmla="val 50000"/>
          </a:avLst>
        </a:prstGeom>
        <a:solidFill>
          <a:schemeClr val="accent3"/>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850293" y="773377"/>
        <a:ext cx="203522" cy="221987"/>
      </dsp:txXfrm>
    </dsp:sp>
    <dsp:sp modelId="{8EBAFD76-A21F-CA4D-B33C-17343DDD4540}">
      <dsp:nvSpPr>
        <dsp:cNvPr id="0" name=""/>
        <dsp:cNvSpPr/>
      </dsp:nvSpPr>
      <dsp:spPr>
        <a:xfrm>
          <a:off x="6191607" y="715577"/>
          <a:ext cx="1096230" cy="1096230"/>
        </a:xfrm>
        <a:prstGeom prst="ellipse">
          <a:avLst/>
        </a:prstGeom>
        <a:solidFill>
          <a:schemeClr val="accent3">
            <a:lumMod val="5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Generate Events</a:t>
          </a:r>
        </a:p>
      </dsp:txBody>
      <dsp:txXfrm>
        <a:off x="6352146" y="876116"/>
        <a:ext cx="775152" cy="775152"/>
      </dsp:txXfrm>
    </dsp:sp>
    <dsp:sp modelId="{7EA6AB46-3EF8-B240-9F07-9FF330D91439}">
      <dsp:nvSpPr>
        <dsp:cNvPr id="0" name=""/>
        <dsp:cNvSpPr/>
      </dsp:nvSpPr>
      <dsp:spPr>
        <a:xfrm rot="4628571">
          <a:off x="6775520" y="1872467"/>
          <a:ext cx="290746" cy="369977"/>
        </a:xfrm>
        <a:prstGeom prst="rightArrow">
          <a:avLst>
            <a:gd name="adj1" fmla="val 60000"/>
            <a:gd name="adj2" fmla="val 50000"/>
          </a:avLst>
        </a:prstGeom>
        <a:solidFill>
          <a:schemeClr val="accent3"/>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809427" y="1903943"/>
        <a:ext cx="203522" cy="221987"/>
      </dsp:txXfrm>
    </dsp:sp>
    <dsp:sp modelId="{D0CFAD73-2315-C540-B624-0684A8DDF4F0}">
      <dsp:nvSpPr>
        <dsp:cNvPr id="0" name=""/>
        <dsp:cNvSpPr/>
      </dsp:nvSpPr>
      <dsp:spPr>
        <a:xfrm>
          <a:off x="6557611" y="2319148"/>
          <a:ext cx="1096230" cy="1096230"/>
        </a:xfrm>
        <a:prstGeom prst="ellipse">
          <a:avLst/>
        </a:prstGeom>
        <a:solidFill>
          <a:schemeClr val="accent3">
            <a:lumMod val="5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Build Detection</a:t>
          </a:r>
        </a:p>
      </dsp:txBody>
      <dsp:txXfrm>
        <a:off x="6718150" y="2479687"/>
        <a:ext cx="775152" cy="775152"/>
      </dsp:txXfrm>
    </dsp:sp>
    <dsp:sp modelId="{B869D4FC-ADF6-B34F-8885-05E2C2ED4C5A}">
      <dsp:nvSpPr>
        <dsp:cNvPr id="0" name=""/>
        <dsp:cNvSpPr/>
      </dsp:nvSpPr>
      <dsp:spPr>
        <a:xfrm rot="7714286">
          <a:off x="6452723" y="3318823"/>
          <a:ext cx="290746" cy="369977"/>
        </a:xfrm>
        <a:prstGeom prst="rightArrow">
          <a:avLst>
            <a:gd name="adj1" fmla="val 60000"/>
            <a:gd name="adj2" fmla="val 50000"/>
          </a:avLst>
        </a:prstGeom>
        <a:solidFill>
          <a:schemeClr val="accent3"/>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6523527" y="3358721"/>
        <a:ext cx="203522" cy="221987"/>
      </dsp:txXfrm>
    </dsp:sp>
    <dsp:sp modelId="{BF9466C1-D71E-3544-BC87-9BF26EA5A152}">
      <dsp:nvSpPr>
        <dsp:cNvPr id="0" name=""/>
        <dsp:cNvSpPr/>
      </dsp:nvSpPr>
      <dsp:spPr>
        <a:xfrm>
          <a:off x="5532089" y="3605112"/>
          <a:ext cx="1096230" cy="1096230"/>
        </a:xfrm>
        <a:prstGeom prst="ellipse">
          <a:avLst/>
        </a:prstGeom>
        <a:solidFill>
          <a:schemeClr val="accent3">
            <a:lumMod val="5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Share Detection</a:t>
          </a:r>
        </a:p>
      </dsp:txBody>
      <dsp:txXfrm>
        <a:off x="5692628" y="3765651"/>
        <a:ext cx="775152" cy="775152"/>
      </dsp:txXfrm>
    </dsp:sp>
    <dsp:sp modelId="{9A7DF594-F50F-9143-ACEA-9E276DA35647}">
      <dsp:nvSpPr>
        <dsp:cNvPr id="0" name=""/>
        <dsp:cNvSpPr/>
      </dsp:nvSpPr>
      <dsp:spPr>
        <a:xfrm rot="10800000">
          <a:off x="5120655" y="3968239"/>
          <a:ext cx="290746" cy="369977"/>
        </a:xfrm>
        <a:prstGeom prst="rightArrow">
          <a:avLst>
            <a:gd name="adj1" fmla="val 60000"/>
            <a:gd name="adj2" fmla="val 50000"/>
          </a:avLst>
        </a:prstGeom>
        <a:solidFill>
          <a:schemeClr val="accent3"/>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5207879" y="4042234"/>
        <a:ext cx="203522" cy="221987"/>
      </dsp:txXfrm>
    </dsp:sp>
    <dsp:sp modelId="{A1798C54-D085-D848-923D-ABEAEF00067F}">
      <dsp:nvSpPr>
        <dsp:cNvPr id="0" name=""/>
        <dsp:cNvSpPr/>
      </dsp:nvSpPr>
      <dsp:spPr>
        <a:xfrm>
          <a:off x="3887279" y="3605112"/>
          <a:ext cx="1096230" cy="1096230"/>
        </a:xfrm>
        <a:prstGeom prst="ellipse">
          <a:avLst/>
        </a:prstGeom>
        <a:solidFill>
          <a:schemeClr val="accent3">
            <a:lumMod val="5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Continuous Testing</a:t>
          </a:r>
        </a:p>
      </dsp:txBody>
      <dsp:txXfrm>
        <a:off x="4047818" y="3765651"/>
        <a:ext cx="775152" cy="775152"/>
      </dsp:txXfrm>
    </dsp:sp>
    <dsp:sp modelId="{FBB6EBEB-4958-A548-8DAC-F52095F84351}">
      <dsp:nvSpPr>
        <dsp:cNvPr id="0" name=""/>
        <dsp:cNvSpPr/>
      </dsp:nvSpPr>
      <dsp:spPr>
        <a:xfrm rot="13885714">
          <a:off x="3782390" y="3331690"/>
          <a:ext cx="290746" cy="369977"/>
        </a:xfrm>
        <a:prstGeom prst="rightArrow">
          <a:avLst>
            <a:gd name="adj1" fmla="val 60000"/>
            <a:gd name="adj2" fmla="val 50000"/>
          </a:avLst>
        </a:prstGeom>
        <a:solidFill>
          <a:schemeClr val="accent3"/>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3853194" y="3439782"/>
        <a:ext cx="203522" cy="221987"/>
      </dsp:txXfrm>
    </dsp:sp>
    <dsp:sp modelId="{9B229BCE-2653-B441-8079-AD60FE5B3DFD}">
      <dsp:nvSpPr>
        <dsp:cNvPr id="0" name=""/>
        <dsp:cNvSpPr/>
      </dsp:nvSpPr>
      <dsp:spPr>
        <a:xfrm>
          <a:off x="2861757" y="2319148"/>
          <a:ext cx="1096230" cy="1096230"/>
        </a:xfrm>
        <a:prstGeom prst="ellipse">
          <a:avLst/>
        </a:prstGeom>
        <a:solidFill>
          <a:schemeClr val="accent3">
            <a:lumMod val="5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IR Playbook</a:t>
          </a:r>
        </a:p>
      </dsp:txBody>
      <dsp:txXfrm>
        <a:off x="3022296" y="2479687"/>
        <a:ext cx="775152" cy="775152"/>
      </dsp:txXfrm>
    </dsp:sp>
    <dsp:sp modelId="{23F95310-892A-304F-B9C1-664BA834C4D7}">
      <dsp:nvSpPr>
        <dsp:cNvPr id="0" name=""/>
        <dsp:cNvSpPr/>
      </dsp:nvSpPr>
      <dsp:spPr>
        <a:xfrm rot="16971429">
          <a:off x="3445670" y="1888511"/>
          <a:ext cx="290746" cy="369977"/>
        </a:xfrm>
        <a:prstGeom prst="rightArrow">
          <a:avLst>
            <a:gd name="adj1" fmla="val 60000"/>
            <a:gd name="adj2" fmla="val 50000"/>
          </a:avLst>
        </a:prstGeom>
        <a:solidFill>
          <a:schemeClr val="accent3"/>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479577" y="2005025"/>
        <a:ext cx="203522" cy="221987"/>
      </dsp:txXfrm>
    </dsp:sp>
    <dsp:sp modelId="{642CACF9-313C-464F-99F2-22391E45E77C}">
      <dsp:nvSpPr>
        <dsp:cNvPr id="0" name=""/>
        <dsp:cNvSpPr/>
      </dsp:nvSpPr>
      <dsp:spPr>
        <a:xfrm>
          <a:off x="3227762" y="715577"/>
          <a:ext cx="1096230" cy="1096230"/>
        </a:xfrm>
        <a:prstGeom prst="ellipse">
          <a:avLst/>
        </a:prstGeom>
        <a:solidFill>
          <a:schemeClr val="accent3">
            <a:lumMod val="5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Training</a:t>
          </a:r>
        </a:p>
      </dsp:txBody>
      <dsp:txXfrm>
        <a:off x="3388301" y="876116"/>
        <a:ext cx="775152" cy="775152"/>
      </dsp:txXfrm>
    </dsp:sp>
    <dsp:sp modelId="{CFB018CF-1A42-FD40-9ED0-DD5C0932C0EA}">
      <dsp:nvSpPr>
        <dsp:cNvPr id="0" name=""/>
        <dsp:cNvSpPr/>
      </dsp:nvSpPr>
      <dsp:spPr>
        <a:xfrm rot="20057143">
          <a:off x="4364051" y="725446"/>
          <a:ext cx="290746" cy="369977"/>
        </a:xfrm>
        <a:prstGeom prst="rightArrow">
          <a:avLst>
            <a:gd name="adj1" fmla="val 60000"/>
            <a:gd name="adj2" fmla="val 50000"/>
          </a:avLst>
        </a:prstGeom>
        <a:solidFill>
          <a:schemeClr val="accent3"/>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368370" y="818364"/>
        <a:ext cx="203522" cy="2219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86C5E0-181C-CF40-B181-0A13242B61AB}">
      <dsp:nvSpPr>
        <dsp:cNvPr id="0" name=""/>
        <dsp:cNvSpPr/>
      </dsp:nvSpPr>
      <dsp:spPr>
        <a:xfrm>
          <a:off x="257829" y="-15047"/>
          <a:ext cx="2244667" cy="2244667"/>
        </a:xfrm>
        <a:prstGeom prst="circularArrow">
          <a:avLst>
            <a:gd name="adj1" fmla="val 5544"/>
            <a:gd name="adj2" fmla="val 330680"/>
            <a:gd name="adj3" fmla="val 14015787"/>
            <a:gd name="adj4" fmla="val 17241650"/>
            <a:gd name="adj5" fmla="val 5757"/>
          </a:avLst>
        </a:prstGeom>
        <a:solidFill>
          <a:srgbClr val="A44CE9">
            <a:alpha val="50196"/>
          </a:srgbClr>
        </a:solidFill>
        <a:ln>
          <a:noFill/>
        </a:ln>
        <a:effectLst/>
      </dsp:spPr>
      <dsp:style>
        <a:lnRef idx="0">
          <a:scrgbClr r="0" g="0" b="0"/>
        </a:lnRef>
        <a:fillRef idx="1">
          <a:scrgbClr r="0" g="0" b="0"/>
        </a:fillRef>
        <a:effectRef idx="0">
          <a:scrgbClr r="0" g="0" b="0"/>
        </a:effectRef>
        <a:fontRef idx="minor"/>
      </dsp:style>
    </dsp:sp>
    <dsp:sp modelId="{9EF6CE6C-D8EE-4E4A-8A01-62B34F12B6A7}">
      <dsp:nvSpPr>
        <dsp:cNvPr id="0" name=""/>
        <dsp:cNvSpPr/>
      </dsp:nvSpPr>
      <dsp:spPr>
        <a:xfrm>
          <a:off x="911411" y="6981"/>
          <a:ext cx="940420" cy="470210"/>
        </a:xfrm>
        <a:prstGeom prst="round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Hypothesis</a:t>
          </a:r>
        </a:p>
      </dsp:txBody>
      <dsp:txXfrm>
        <a:off x="934365" y="29935"/>
        <a:ext cx="894512" cy="424302"/>
      </dsp:txXfrm>
    </dsp:sp>
    <dsp:sp modelId="{2A26D3DB-A344-CE4E-825B-23ABB6DEDCFD}">
      <dsp:nvSpPr>
        <dsp:cNvPr id="0" name=""/>
        <dsp:cNvSpPr/>
      </dsp:nvSpPr>
      <dsp:spPr>
        <a:xfrm>
          <a:off x="1821776" y="668399"/>
          <a:ext cx="940420" cy="470210"/>
        </a:xfrm>
        <a:prstGeom prst="round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Analysis</a:t>
          </a:r>
        </a:p>
      </dsp:txBody>
      <dsp:txXfrm>
        <a:off x="1844730" y="691353"/>
        <a:ext cx="894512" cy="424302"/>
      </dsp:txXfrm>
    </dsp:sp>
    <dsp:sp modelId="{641AFC7C-6B7D-8E4F-AFCE-1B626E2BA46F}">
      <dsp:nvSpPr>
        <dsp:cNvPr id="0" name=""/>
        <dsp:cNvSpPr/>
      </dsp:nvSpPr>
      <dsp:spPr>
        <a:xfrm>
          <a:off x="1474048" y="1738597"/>
          <a:ext cx="940420" cy="470210"/>
        </a:xfrm>
        <a:prstGeom prst="round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Deep Dive</a:t>
          </a:r>
        </a:p>
      </dsp:txBody>
      <dsp:txXfrm>
        <a:off x="1497002" y="1761551"/>
        <a:ext cx="894512" cy="424302"/>
      </dsp:txXfrm>
    </dsp:sp>
    <dsp:sp modelId="{8E53F41E-0513-CE4A-8A8F-EF5F3EC10A08}">
      <dsp:nvSpPr>
        <dsp:cNvPr id="0" name=""/>
        <dsp:cNvSpPr/>
      </dsp:nvSpPr>
      <dsp:spPr>
        <a:xfrm>
          <a:off x="348775" y="1738597"/>
          <a:ext cx="940420" cy="470210"/>
        </a:xfrm>
        <a:prstGeom prst="round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Document</a:t>
          </a:r>
        </a:p>
      </dsp:txBody>
      <dsp:txXfrm>
        <a:off x="371729" y="1761551"/>
        <a:ext cx="894512" cy="424302"/>
      </dsp:txXfrm>
    </dsp:sp>
    <dsp:sp modelId="{282797D8-8530-BB4E-8772-CFCBBA59C597}">
      <dsp:nvSpPr>
        <dsp:cNvPr id="0" name=""/>
        <dsp:cNvSpPr/>
      </dsp:nvSpPr>
      <dsp:spPr>
        <a:xfrm>
          <a:off x="1046" y="668399"/>
          <a:ext cx="940420" cy="470210"/>
        </a:xfrm>
        <a:prstGeom prst="round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Convert</a:t>
          </a:r>
        </a:p>
      </dsp:txBody>
      <dsp:txXfrm>
        <a:off x="24000" y="691353"/>
        <a:ext cx="894512" cy="4243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AAA00-8D0C-1F44-B48F-DDC02DB64A85}">
      <dsp:nvSpPr>
        <dsp:cNvPr id="0" name=""/>
        <dsp:cNvSpPr/>
      </dsp:nvSpPr>
      <dsp:spPr>
        <a:xfrm>
          <a:off x="142020" y="68502"/>
          <a:ext cx="2479201" cy="2479201"/>
        </a:xfrm>
        <a:prstGeom prst="circularArrow">
          <a:avLst>
            <a:gd name="adj1" fmla="val 5544"/>
            <a:gd name="adj2" fmla="val 330680"/>
            <a:gd name="adj3" fmla="val 14643306"/>
            <a:gd name="adj4" fmla="val 16877606"/>
            <a:gd name="adj5" fmla="val 5757"/>
          </a:avLst>
        </a:prstGeom>
        <a:solidFill>
          <a:srgbClr val="F3FF00">
            <a:alpha val="50196"/>
          </a:srgbClr>
        </a:solidFill>
        <a:ln>
          <a:noFill/>
        </a:ln>
        <a:effectLst/>
      </dsp:spPr>
      <dsp:style>
        <a:lnRef idx="0">
          <a:scrgbClr r="0" g="0" b="0"/>
        </a:lnRef>
        <a:fillRef idx="1">
          <a:scrgbClr r="0" g="0" b="0"/>
        </a:fillRef>
        <a:effectRef idx="0">
          <a:scrgbClr r="0" g="0" b="0"/>
        </a:effectRef>
        <a:fontRef idx="minor"/>
      </dsp:style>
    </dsp:sp>
    <dsp:sp modelId="{EF900DB6-424C-B547-BDEE-722B0D73F687}">
      <dsp:nvSpPr>
        <dsp:cNvPr id="0" name=""/>
        <dsp:cNvSpPr/>
      </dsp:nvSpPr>
      <dsp:spPr>
        <a:xfrm>
          <a:off x="1030819" y="90647"/>
          <a:ext cx="701604" cy="350802"/>
        </a:xfrm>
        <a:prstGeom prst="roundRect">
          <a:avLst/>
        </a:prstGeom>
        <a:solidFill>
          <a:srgbClr val="EBE62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Idea</a:t>
          </a:r>
        </a:p>
      </dsp:txBody>
      <dsp:txXfrm>
        <a:off x="1047944" y="107772"/>
        <a:ext cx="667354" cy="316552"/>
      </dsp:txXfrm>
    </dsp:sp>
    <dsp:sp modelId="{3B43C4BC-230C-4C45-A050-2A8D7D8FE384}">
      <dsp:nvSpPr>
        <dsp:cNvPr id="0" name=""/>
        <dsp:cNvSpPr/>
      </dsp:nvSpPr>
      <dsp:spPr>
        <a:xfrm>
          <a:off x="1857393" y="488704"/>
          <a:ext cx="701604" cy="350802"/>
        </a:xfrm>
        <a:prstGeom prst="roundRect">
          <a:avLst/>
        </a:prstGeom>
        <a:solidFill>
          <a:srgbClr val="EBE62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Test Detection</a:t>
          </a:r>
        </a:p>
      </dsp:txBody>
      <dsp:txXfrm>
        <a:off x="1874518" y="505829"/>
        <a:ext cx="667354" cy="316552"/>
      </dsp:txXfrm>
    </dsp:sp>
    <dsp:sp modelId="{1705AF48-51FF-654D-A0C7-C82176AB2312}">
      <dsp:nvSpPr>
        <dsp:cNvPr id="0" name=""/>
        <dsp:cNvSpPr/>
      </dsp:nvSpPr>
      <dsp:spPr>
        <a:xfrm>
          <a:off x="2061541" y="1383131"/>
          <a:ext cx="701604" cy="350802"/>
        </a:xfrm>
        <a:prstGeom prst="roundRect">
          <a:avLst/>
        </a:prstGeom>
        <a:solidFill>
          <a:srgbClr val="EBE62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Analytic</a:t>
          </a:r>
        </a:p>
      </dsp:txBody>
      <dsp:txXfrm>
        <a:off x="2078666" y="1400256"/>
        <a:ext cx="667354" cy="316552"/>
      </dsp:txXfrm>
    </dsp:sp>
    <dsp:sp modelId="{292412C6-4097-9D4A-8F16-DF29157C3DAB}">
      <dsp:nvSpPr>
        <dsp:cNvPr id="0" name=""/>
        <dsp:cNvSpPr/>
      </dsp:nvSpPr>
      <dsp:spPr>
        <a:xfrm>
          <a:off x="1489533" y="2100406"/>
          <a:ext cx="701604" cy="350802"/>
        </a:xfrm>
        <a:prstGeom prst="roundRect">
          <a:avLst/>
        </a:prstGeom>
        <a:solidFill>
          <a:srgbClr val="EBE62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Share Detection</a:t>
          </a:r>
        </a:p>
      </dsp:txBody>
      <dsp:txXfrm>
        <a:off x="1506658" y="2117531"/>
        <a:ext cx="667354" cy="316552"/>
      </dsp:txXfrm>
    </dsp:sp>
    <dsp:sp modelId="{932BAC97-2583-ED4E-A9EA-8E5E228FCC90}">
      <dsp:nvSpPr>
        <dsp:cNvPr id="0" name=""/>
        <dsp:cNvSpPr/>
      </dsp:nvSpPr>
      <dsp:spPr>
        <a:xfrm>
          <a:off x="572104" y="2100406"/>
          <a:ext cx="701604" cy="350802"/>
        </a:xfrm>
        <a:prstGeom prst="roundRect">
          <a:avLst/>
        </a:prstGeom>
        <a:solidFill>
          <a:srgbClr val="EBE62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Continuous Testing</a:t>
          </a:r>
        </a:p>
      </dsp:txBody>
      <dsp:txXfrm>
        <a:off x="589229" y="2117531"/>
        <a:ext cx="667354" cy="316552"/>
      </dsp:txXfrm>
    </dsp:sp>
    <dsp:sp modelId="{9F734AB4-887E-2D49-9851-7E74B407C615}">
      <dsp:nvSpPr>
        <dsp:cNvPr id="0" name=""/>
        <dsp:cNvSpPr/>
      </dsp:nvSpPr>
      <dsp:spPr>
        <a:xfrm>
          <a:off x="97" y="1383131"/>
          <a:ext cx="701604" cy="350802"/>
        </a:xfrm>
        <a:prstGeom prst="roundRect">
          <a:avLst/>
        </a:prstGeom>
        <a:solidFill>
          <a:srgbClr val="EBE62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IR Playbook</a:t>
          </a:r>
        </a:p>
      </dsp:txBody>
      <dsp:txXfrm>
        <a:off x="17222" y="1400256"/>
        <a:ext cx="667354" cy="316552"/>
      </dsp:txXfrm>
    </dsp:sp>
    <dsp:sp modelId="{910B7558-78FA-7043-A17F-DE8CBD5762CC}">
      <dsp:nvSpPr>
        <dsp:cNvPr id="0" name=""/>
        <dsp:cNvSpPr/>
      </dsp:nvSpPr>
      <dsp:spPr>
        <a:xfrm>
          <a:off x="204244" y="488704"/>
          <a:ext cx="701604" cy="350802"/>
        </a:xfrm>
        <a:prstGeom prst="roundRect">
          <a:avLst/>
        </a:prstGeom>
        <a:solidFill>
          <a:srgbClr val="EBE62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Training</a:t>
          </a:r>
        </a:p>
      </dsp:txBody>
      <dsp:txXfrm>
        <a:off x="221369" y="505829"/>
        <a:ext cx="667354" cy="3165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FE8BB3-D661-BC48-BEDB-4440E8E0CA4C}">
      <dsp:nvSpPr>
        <dsp:cNvPr id="0" name=""/>
        <dsp:cNvSpPr/>
      </dsp:nvSpPr>
      <dsp:spPr>
        <a:xfrm>
          <a:off x="258572" y="24576"/>
          <a:ext cx="2246099" cy="2246099"/>
        </a:xfrm>
        <a:prstGeom prst="circularArrow">
          <a:avLst>
            <a:gd name="adj1" fmla="val 5544"/>
            <a:gd name="adj2" fmla="val 330680"/>
            <a:gd name="adj3" fmla="val 14017065"/>
            <a:gd name="adj4" fmla="val 17240889"/>
            <a:gd name="adj5" fmla="val 5757"/>
          </a:avLst>
        </a:prstGeom>
        <a:solidFill>
          <a:srgbClr val="A8F65E">
            <a:alpha val="50437"/>
          </a:srgbClr>
        </a:solidFill>
        <a:ln>
          <a:noFill/>
        </a:ln>
        <a:effectLst/>
      </dsp:spPr>
      <dsp:style>
        <a:lnRef idx="0">
          <a:scrgbClr r="0" g="0" b="0"/>
        </a:lnRef>
        <a:fillRef idx="1">
          <a:scrgbClr r="0" g="0" b="0"/>
        </a:fillRef>
        <a:effectRef idx="0">
          <a:scrgbClr r="0" g="0" b="0"/>
        </a:effectRef>
        <a:fontRef idx="minor"/>
      </dsp:style>
    </dsp:sp>
    <dsp:sp modelId="{DF3C0630-E0BA-6749-A252-6393E8D6AF6A}">
      <dsp:nvSpPr>
        <dsp:cNvPr id="0" name=""/>
        <dsp:cNvSpPr/>
      </dsp:nvSpPr>
      <dsp:spPr>
        <a:xfrm>
          <a:off x="911411" y="34344"/>
          <a:ext cx="940420" cy="470210"/>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Planning &amp;</a:t>
          </a:r>
          <a:br>
            <a:rPr lang="en-US" sz="1000" kern="1200" dirty="0"/>
          </a:br>
          <a:r>
            <a:rPr lang="en-US" sz="1000" kern="1200" dirty="0"/>
            <a:t>Direction</a:t>
          </a:r>
        </a:p>
      </dsp:txBody>
      <dsp:txXfrm>
        <a:off x="934365" y="57298"/>
        <a:ext cx="894512" cy="424302"/>
      </dsp:txXfrm>
    </dsp:sp>
    <dsp:sp modelId="{E7E5F998-8303-1E4F-AB76-517642DC4A64}">
      <dsp:nvSpPr>
        <dsp:cNvPr id="0" name=""/>
        <dsp:cNvSpPr/>
      </dsp:nvSpPr>
      <dsp:spPr>
        <a:xfrm>
          <a:off x="1822357" y="696185"/>
          <a:ext cx="940420" cy="470210"/>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Collection</a:t>
          </a:r>
        </a:p>
      </dsp:txBody>
      <dsp:txXfrm>
        <a:off x="1845311" y="719139"/>
        <a:ext cx="894512" cy="424302"/>
      </dsp:txXfrm>
    </dsp:sp>
    <dsp:sp modelId="{7DD5FD0D-212A-4848-933B-3E90D6A6120F}">
      <dsp:nvSpPr>
        <dsp:cNvPr id="0" name=""/>
        <dsp:cNvSpPr/>
      </dsp:nvSpPr>
      <dsp:spPr>
        <a:xfrm>
          <a:off x="1474407" y="1767066"/>
          <a:ext cx="940420" cy="470210"/>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Processing</a:t>
          </a:r>
        </a:p>
      </dsp:txBody>
      <dsp:txXfrm>
        <a:off x="1497361" y="1790020"/>
        <a:ext cx="894512" cy="424302"/>
      </dsp:txXfrm>
    </dsp:sp>
    <dsp:sp modelId="{8EE3E024-578C-FD46-ACFD-941206E6F78F}">
      <dsp:nvSpPr>
        <dsp:cNvPr id="0" name=""/>
        <dsp:cNvSpPr/>
      </dsp:nvSpPr>
      <dsp:spPr>
        <a:xfrm>
          <a:off x="348416" y="1767066"/>
          <a:ext cx="940420" cy="470210"/>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Analysis</a:t>
          </a:r>
        </a:p>
      </dsp:txBody>
      <dsp:txXfrm>
        <a:off x="371370" y="1790020"/>
        <a:ext cx="894512" cy="424302"/>
      </dsp:txXfrm>
    </dsp:sp>
    <dsp:sp modelId="{3FD02B40-3A79-324A-9535-9FBE971797BC}">
      <dsp:nvSpPr>
        <dsp:cNvPr id="0" name=""/>
        <dsp:cNvSpPr/>
      </dsp:nvSpPr>
      <dsp:spPr>
        <a:xfrm>
          <a:off x="466" y="696185"/>
          <a:ext cx="940420" cy="470210"/>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Dissemination</a:t>
          </a:r>
          <a:br>
            <a:rPr lang="en-US" sz="1000" kern="1200" dirty="0"/>
          </a:br>
          <a:r>
            <a:rPr lang="en-US" sz="1000" kern="1200" dirty="0"/>
            <a:t>&amp; Feedback</a:t>
          </a:r>
        </a:p>
      </dsp:txBody>
      <dsp:txXfrm>
        <a:off x="23420" y="719139"/>
        <a:ext cx="894512" cy="4243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FE8BB3-D661-BC48-BEDB-4440E8E0CA4C}">
      <dsp:nvSpPr>
        <dsp:cNvPr id="0" name=""/>
        <dsp:cNvSpPr/>
      </dsp:nvSpPr>
      <dsp:spPr>
        <a:xfrm>
          <a:off x="225048" y="-4233"/>
          <a:ext cx="2313147" cy="2313147"/>
        </a:xfrm>
        <a:prstGeom prst="circularArrow">
          <a:avLst>
            <a:gd name="adj1" fmla="val 5274"/>
            <a:gd name="adj2" fmla="val 312630"/>
            <a:gd name="adj3" fmla="val 14417877"/>
            <a:gd name="adj4" fmla="val 17016813"/>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3C0630-E0BA-6749-A252-6393E8D6AF6A}">
      <dsp:nvSpPr>
        <dsp:cNvPr id="0" name=""/>
        <dsp:cNvSpPr/>
      </dsp:nvSpPr>
      <dsp:spPr>
        <a:xfrm>
          <a:off x="989667" y="1436"/>
          <a:ext cx="783908" cy="3919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Detect</a:t>
          </a:r>
        </a:p>
      </dsp:txBody>
      <dsp:txXfrm>
        <a:off x="1008801" y="20570"/>
        <a:ext cx="745640" cy="353686"/>
      </dsp:txXfrm>
    </dsp:sp>
    <dsp:sp modelId="{E7E5F998-8303-1E4F-AB76-517642DC4A64}">
      <dsp:nvSpPr>
        <dsp:cNvPr id="0" name=""/>
        <dsp:cNvSpPr/>
      </dsp:nvSpPr>
      <dsp:spPr>
        <a:xfrm>
          <a:off x="1802342" y="470635"/>
          <a:ext cx="783908" cy="3919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Analyze</a:t>
          </a:r>
        </a:p>
      </dsp:txBody>
      <dsp:txXfrm>
        <a:off x="1821476" y="489769"/>
        <a:ext cx="745640" cy="353686"/>
      </dsp:txXfrm>
    </dsp:sp>
    <dsp:sp modelId="{7DD5FD0D-212A-4848-933B-3E90D6A6120F}">
      <dsp:nvSpPr>
        <dsp:cNvPr id="0" name=""/>
        <dsp:cNvSpPr/>
      </dsp:nvSpPr>
      <dsp:spPr>
        <a:xfrm>
          <a:off x="1802342" y="1409031"/>
          <a:ext cx="783908" cy="3919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Contain</a:t>
          </a:r>
        </a:p>
      </dsp:txBody>
      <dsp:txXfrm>
        <a:off x="1821476" y="1428165"/>
        <a:ext cx="745640" cy="353686"/>
      </dsp:txXfrm>
    </dsp:sp>
    <dsp:sp modelId="{8EE3E024-578C-FD46-ACFD-941206E6F78F}">
      <dsp:nvSpPr>
        <dsp:cNvPr id="0" name=""/>
        <dsp:cNvSpPr/>
      </dsp:nvSpPr>
      <dsp:spPr>
        <a:xfrm>
          <a:off x="989667" y="1878229"/>
          <a:ext cx="783908" cy="3919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Eradicate</a:t>
          </a:r>
        </a:p>
      </dsp:txBody>
      <dsp:txXfrm>
        <a:off x="1008801" y="1897363"/>
        <a:ext cx="745640" cy="353686"/>
      </dsp:txXfrm>
    </dsp:sp>
    <dsp:sp modelId="{3FD02B40-3A79-324A-9535-9FBE971797BC}">
      <dsp:nvSpPr>
        <dsp:cNvPr id="0" name=""/>
        <dsp:cNvSpPr/>
      </dsp:nvSpPr>
      <dsp:spPr>
        <a:xfrm>
          <a:off x="176992" y="1409031"/>
          <a:ext cx="783908" cy="3919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Recover</a:t>
          </a:r>
        </a:p>
      </dsp:txBody>
      <dsp:txXfrm>
        <a:off x="196126" y="1428165"/>
        <a:ext cx="745640" cy="353686"/>
      </dsp:txXfrm>
    </dsp:sp>
    <dsp:sp modelId="{A2BBE104-033F-D349-A0E6-FAE3405213DC}">
      <dsp:nvSpPr>
        <dsp:cNvPr id="0" name=""/>
        <dsp:cNvSpPr/>
      </dsp:nvSpPr>
      <dsp:spPr>
        <a:xfrm>
          <a:off x="176992" y="470635"/>
          <a:ext cx="783908" cy="3919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Post </a:t>
          </a:r>
          <a:br>
            <a:rPr lang="en-US" sz="1000" kern="1200" dirty="0"/>
          </a:br>
          <a:r>
            <a:rPr lang="en-US" sz="1000" kern="1200" dirty="0"/>
            <a:t>Mortem</a:t>
          </a:r>
        </a:p>
      </dsp:txBody>
      <dsp:txXfrm>
        <a:off x="196126" y="489769"/>
        <a:ext cx="745640" cy="3536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86C5E0-181C-CF40-B181-0A13242B61AB}">
      <dsp:nvSpPr>
        <dsp:cNvPr id="0" name=""/>
        <dsp:cNvSpPr/>
      </dsp:nvSpPr>
      <dsp:spPr>
        <a:xfrm>
          <a:off x="252984" y="-4622"/>
          <a:ext cx="2257275" cy="2257275"/>
        </a:xfrm>
        <a:prstGeom prst="circularArrow">
          <a:avLst>
            <a:gd name="adj1" fmla="val 5274"/>
            <a:gd name="adj2" fmla="val 312630"/>
            <a:gd name="adj3" fmla="val 14417785"/>
            <a:gd name="adj4" fmla="val 17016866"/>
            <a:gd name="adj5" fmla="val 5477"/>
          </a:avLst>
        </a:prstGeom>
        <a:solidFill>
          <a:srgbClr val="FF0000">
            <a:alpha val="50196"/>
          </a:srgbClr>
        </a:solidFill>
        <a:ln>
          <a:noFill/>
        </a:ln>
        <a:effectLst/>
      </dsp:spPr>
      <dsp:style>
        <a:lnRef idx="0">
          <a:scrgbClr r="0" g="0" b="0"/>
        </a:lnRef>
        <a:fillRef idx="1">
          <a:scrgbClr r="0" g="0" b="0"/>
        </a:fillRef>
        <a:effectRef idx="0">
          <a:scrgbClr r="0" g="0" b="0"/>
        </a:effectRef>
        <a:fontRef idx="minor"/>
      </dsp:style>
    </dsp:sp>
    <dsp:sp modelId="{9EF6CE6C-D8EE-4E4A-8A01-62B34F12B6A7}">
      <dsp:nvSpPr>
        <dsp:cNvPr id="0" name=""/>
        <dsp:cNvSpPr/>
      </dsp:nvSpPr>
      <dsp:spPr>
        <a:xfrm>
          <a:off x="999112" y="909"/>
          <a:ext cx="765019" cy="382509"/>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Recon</a:t>
          </a:r>
        </a:p>
      </dsp:txBody>
      <dsp:txXfrm>
        <a:off x="1017785" y="19582"/>
        <a:ext cx="727673" cy="345163"/>
      </dsp:txXfrm>
    </dsp:sp>
    <dsp:sp modelId="{2A26D3DB-A344-CE4E-825B-23ABB6DEDCFD}">
      <dsp:nvSpPr>
        <dsp:cNvPr id="0" name=""/>
        <dsp:cNvSpPr/>
      </dsp:nvSpPr>
      <dsp:spPr>
        <a:xfrm>
          <a:off x="1792158" y="458774"/>
          <a:ext cx="765019" cy="382509"/>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Initial</a:t>
          </a:r>
          <a:br>
            <a:rPr lang="en-US" sz="1000" kern="1200" dirty="0"/>
          </a:br>
          <a:r>
            <a:rPr lang="en-US" sz="1000" kern="1200" dirty="0"/>
            <a:t>Access</a:t>
          </a:r>
        </a:p>
      </dsp:txBody>
      <dsp:txXfrm>
        <a:off x="1810831" y="477447"/>
        <a:ext cx="727673" cy="345163"/>
      </dsp:txXfrm>
    </dsp:sp>
    <dsp:sp modelId="{641AFC7C-6B7D-8E4F-AFCE-1B626E2BA46F}">
      <dsp:nvSpPr>
        <dsp:cNvPr id="0" name=""/>
        <dsp:cNvSpPr/>
      </dsp:nvSpPr>
      <dsp:spPr>
        <a:xfrm>
          <a:off x="1792158" y="1374504"/>
          <a:ext cx="765019" cy="382509"/>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Persistence</a:t>
          </a:r>
        </a:p>
      </dsp:txBody>
      <dsp:txXfrm>
        <a:off x="1810831" y="1393177"/>
        <a:ext cx="727673" cy="345163"/>
      </dsp:txXfrm>
    </dsp:sp>
    <dsp:sp modelId="{8E53F41E-0513-CE4A-8A8F-EF5F3EC10A08}">
      <dsp:nvSpPr>
        <dsp:cNvPr id="0" name=""/>
        <dsp:cNvSpPr/>
      </dsp:nvSpPr>
      <dsp:spPr>
        <a:xfrm>
          <a:off x="999112" y="1832370"/>
          <a:ext cx="765019" cy="382509"/>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Privilege</a:t>
          </a:r>
          <a:br>
            <a:rPr lang="en-US" sz="1000" kern="1200" dirty="0"/>
          </a:br>
          <a:r>
            <a:rPr lang="en-US" sz="1000" kern="1200" dirty="0"/>
            <a:t>Escalation</a:t>
          </a:r>
        </a:p>
      </dsp:txBody>
      <dsp:txXfrm>
        <a:off x="1017785" y="1851043"/>
        <a:ext cx="727673" cy="345163"/>
      </dsp:txXfrm>
    </dsp:sp>
    <dsp:sp modelId="{282797D8-8530-BB4E-8772-CFCBBA59C597}">
      <dsp:nvSpPr>
        <dsp:cNvPr id="0" name=""/>
        <dsp:cNvSpPr/>
      </dsp:nvSpPr>
      <dsp:spPr>
        <a:xfrm>
          <a:off x="206066" y="1374504"/>
          <a:ext cx="765019" cy="382509"/>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Lateral Movement</a:t>
          </a:r>
        </a:p>
      </dsp:txBody>
      <dsp:txXfrm>
        <a:off x="224739" y="1393177"/>
        <a:ext cx="727673" cy="345163"/>
      </dsp:txXfrm>
    </dsp:sp>
    <dsp:sp modelId="{B9CC60E3-5E4D-0641-B5B7-AC65F5926711}">
      <dsp:nvSpPr>
        <dsp:cNvPr id="0" name=""/>
        <dsp:cNvSpPr/>
      </dsp:nvSpPr>
      <dsp:spPr>
        <a:xfrm>
          <a:off x="206066" y="458774"/>
          <a:ext cx="765019" cy="382509"/>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Action on </a:t>
          </a:r>
          <a:br>
            <a:rPr lang="en-US" sz="1000" kern="1200" dirty="0"/>
          </a:br>
          <a:r>
            <a:rPr lang="en-US" sz="1000" kern="1200" dirty="0"/>
            <a:t>Objective</a:t>
          </a:r>
        </a:p>
      </dsp:txBody>
      <dsp:txXfrm>
        <a:off x="224739" y="477447"/>
        <a:ext cx="727673" cy="34516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86C5E0-181C-CF40-B181-0A13242B61AB}">
      <dsp:nvSpPr>
        <dsp:cNvPr id="0" name=""/>
        <dsp:cNvSpPr/>
      </dsp:nvSpPr>
      <dsp:spPr>
        <a:xfrm>
          <a:off x="252984" y="-7805"/>
          <a:ext cx="2257275" cy="2257275"/>
        </a:xfrm>
        <a:prstGeom prst="circularArrow">
          <a:avLst>
            <a:gd name="adj1" fmla="val 5274"/>
            <a:gd name="adj2" fmla="val 312630"/>
            <a:gd name="adj3" fmla="val 14417785"/>
            <a:gd name="adj4" fmla="val 17016866"/>
            <a:gd name="adj5" fmla="val 5477"/>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F6CE6C-D8EE-4E4A-8A01-62B34F12B6A7}">
      <dsp:nvSpPr>
        <dsp:cNvPr id="0" name=""/>
        <dsp:cNvSpPr/>
      </dsp:nvSpPr>
      <dsp:spPr>
        <a:xfrm>
          <a:off x="999112" y="909"/>
          <a:ext cx="765019" cy="382509"/>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Discover</a:t>
          </a:r>
        </a:p>
      </dsp:txBody>
      <dsp:txXfrm>
        <a:off x="1017785" y="19582"/>
        <a:ext cx="727673" cy="345163"/>
      </dsp:txXfrm>
    </dsp:sp>
    <dsp:sp modelId="{2A26D3DB-A344-CE4E-825B-23ABB6DEDCFD}">
      <dsp:nvSpPr>
        <dsp:cNvPr id="0" name=""/>
        <dsp:cNvSpPr/>
      </dsp:nvSpPr>
      <dsp:spPr>
        <a:xfrm>
          <a:off x="1792158" y="458774"/>
          <a:ext cx="765019" cy="38250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Prioritize</a:t>
          </a:r>
        </a:p>
      </dsp:txBody>
      <dsp:txXfrm>
        <a:off x="1810831" y="477447"/>
        <a:ext cx="727673" cy="345163"/>
      </dsp:txXfrm>
    </dsp:sp>
    <dsp:sp modelId="{641AFC7C-6B7D-8E4F-AFCE-1B626E2BA46F}">
      <dsp:nvSpPr>
        <dsp:cNvPr id="0" name=""/>
        <dsp:cNvSpPr/>
      </dsp:nvSpPr>
      <dsp:spPr>
        <a:xfrm>
          <a:off x="1792158" y="1374504"/>
          <a:ext cx="765019" cy="38250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a:t>
          </a:r>
        </a:p>
      </dsp:txBody>
      <dsp:txXfrm>
        <a:off x="1810831" y="1393177"/>
        <a:ext cx="727673" cy="345163"/>
      </dsp:txXfrm>
    </dsp:sp>
    <dsp:sp modelId="{8E53F41E-0513-CE4A-8A8F-EF5F3EC10A08}">
      <dsp:nvSpPr>
        <dsp:cNvPr id="0" name=""/>
        <dsp:cNvSpPr/>
      </dsp:nvSpPr>
      <dsp:spPr>
        <a:xfrm>
          <a:off x="999112" y="1832370"/>
          <a:ext cx="765019" cy="38250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Report</a:t>
          </a:r>
        </a:p>
      </dsp:txBody>
      <dsp:txXfrm>
        <a:off x="1017785" y="1851043"/>
        <a:ext cx="727673" cy="345163"/>
      </dsp:txXfrm>
    </dsp:sp>
    <dsp:sp modelId="{282797D8-8530-BB4E-8772-CFCBBA59C597}">
      <dsp:nvSpPr>
        <dsp:cNvPr id="0" name=""/>
        <dsp:cNvSpPr/>
      </dsp:nvSpPr>
      <dsp:spPr>
        <a:xfrm>
          <a:off x="206066" y="1374504"/>
          <a:ext cx="765019" cy="38250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Remediate</a:t>
          </a:r>
        </a:p>
      </dsp:txBody>
      <dsp:txXfrm>
        <a:off x="224739" y="1393177"/>
        <a:ext cx="727673" cy="345163"/>
      </dsp:txXfrm>
    </dsp:sp>
    <dsp:sp modelId="{10810488-088A-ED4F-A879-A03468B28572}">
      <dsp:nvSpPr>
        <dsp:cNvPr id="0" name=""/>
        <dsp:cNvSpPr/>
      </dsp:nvSpPr>
      <dsp:spPr>
        <a:xfrm>
          <a:off x="206066" y="458774"/>
          <a:ext cx="765019" cy="38250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Verify</a:t>
          </a:r>
        </a:p>
      </dsp:txBody>
      <dsp:txXfrm>
        <a:off x="224739" y="477447"/>
        <a:ext cx="727673" cy="345163"/>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2E4988-3EAD-9F43-B329-50EA41E95C25}" type="datetimeFigureOut">
              <a:rPr lang="en-US" smtClean="0"/>
              <a:t>10/29/21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38FC85-6A4B-CA4D-8F2C-83EFF13720E2}" type="slidenum">
              <a:rPr lang="en-US" smtClean="0"/>
              <a:t>‹#›</a:t>
            </a:fld>
            <a:endParaRPr lang="en-US"/>
          </a:p>
        </p:txBody>
      </p:sp>
    </p:spTree>
    <p:extLst>
      <p:ext uri="{BB962C8B-B14F-4D97-AF65-F5344CB8AC3E}">
        <p14:creationId xmlns:p14="http://schemas.microsoft.com/office/powerpoint/2010/main" val="704244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38FC85-6A4B-CA4D-8F2C-83EFF13720E2}" type="slidenum">
              <a:rPr lang="en-US" smtClean="0"/>
              <a:t>1</a:t>
            </a:fld>
            <a:endParaRPr lang="en-US"/>
          </a:p>
        </p:txBody>
      </p:sp>
    </p:spTree>
    <p:extLst>
      <p:ext uri="{BB962C8B-B14F-4D97-AF65-F5344CB8AC3E}">
        <p14:creationId xmlns:p14="http://schemas.microsoft.com/office/powerpoint/2010/main" val="1891573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 have those every second week</a:t>
            </a:r>
          </a:p>
          <a:p>
            <a:endParaRPr lang="en-US" dirty="0"/>
          </a:p>
          <a:p>
            <a:r>
              <a:rPr lang="en-US" dirty="0"/>
              <a:t>In our test, it bypassed our EDR and we successfully pop </a:t>
            </a:r>
            <a:r>
              <a:rPr lang="en-US" dirty="0" err="1"/>
              <a:t>calc.exe</a:t>
            </a:r>
            <a:r>
              <a:rPr lang="en-US" dirty="0"/>
              <a:t> </a:t>
            </a:r>
            <a:br>
              <a:rPr lang="en-US" dirty="0"/>
            </a:br>
            <a:br>
              <a:rPr lang="en-US" dirty="0"/>
            </a:br>
            <a:r>
              <a:rPr lang="en-US" dirty="0"/>
              <a:t>Everyone learned something that day regardless of their level or seniority. </a:t>
            </a:r>
            <a:br>
              <a:rPr lang="en-US" dirty="0"/>
            </a:br>
            <a:r>
              <a:rPr lang="en-US" dirty="0"/>
              <a:t>I was rather new at that time and I never really worked with our toolset. So things that would have take me 5 or 10 minutes in other tools were challenging.</a:t>
            </a:r>
          </a:p>
        </p:txBody>
      </p:sp>
      <p:sp>
        <p:nvSpPr>
          <p:cNvPr id="4" name="Slide Number Placeholder 3"/>
          <p:cNvSpPr>
            <a:spLocks noGrp="1"/>
          </p:cNvSpPr>
          <p:nvPr>
            <p:ph type="sldNum" sz="quarter" idx="5"/>
          </p:nvPr>
        </p:nvSpPr>
        <p:spPr/>
        <p:txBody>
          <a:bodyPr/>
          <a:lstStyle/>
          <a:p>
            <a:fld id="{1A38FC85-6A4B-CA4D-8F2C-83EFF13720E2}" type="slidenum">
              <a:rPr lang="en-US" smtClean="0"/>
              <a:t>11</a:t>
            </a:fld>
            <a:endParaRPr lang="en-US"/>
          </a:p>
        </p:txBody>
      </p:sp>
    </p:spTree>
    <p:extLst>
      <p:ext uri="{BB962C8B-B14F-4D97-AF65-F5344CB8AC3E}">
        <p14:creationId xmlns:p14="http://schemas.microsoft.com/office/powerpoint/2010/main" val="261560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because you didn’t find any event that your query is not good. In fact, we don’t want to have any hit</a:t>
            </a:r>
            <a:br>
              <a:rPr lang="en-US" dirty="0"/>
            </a:br>
            <a:br>
              <a:rPr lang="en-US" dirty="0"/>
            </a:br>
            <a:r>
              <a:rPr lang="en-US" dirty="0"/>
              <a:t>It’s not practical to go and manually edit a macro each time we want to test our detection</a:t>
            </a:r>
          </a:p>
        </p:txBody>
      </p:sp>
      <p:sp>
        <p:nvSpPr>
          <p:cNvPr id="4" name="Slide Number Placeholder 3"/>
          <p:cNvSpPr>
            <a:spLocks noGrp="1"/>
          </p:cNvSpPr>
          <p:nvPr>
            <p:ph type="sldNum" sz="quarter" idx="5"/>
          </p:nvPr>
        </p:nvSpPr>
        <p:spPr/>
        <p:txBody>
          <a:bodyPr/>
          <a:lstStyle/>
          <a:p>
            <a:fld id="{1A38FC85-6A4B-CA4D-8F2C-83EFF13720E2}" type="slidenum">
              <a:rPr lang="en-US" smtClean="0"/>
              <a:t>13</a:t>
            </a:fld>
            <a:endParaRPr lang="en-US"/>
          </a:p>
        </p:txBody>
      </p:sp>
    </p:spTree>
    <p:extLst>
      <p:ext uri="{BB962C8B-B14F-4D97-AF65-F5344CB8AC3E}">
        <p14:creationId xmlns:p14="http://schemas.microsoft.com/office/powerpoint/2010/main" val="1627835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an existing YAML file</a:t>
            </a:r>
          </a:p>
        </p:txBody>
      </p:sp>
      <p:sp>
        <p:nvSpPr>
          <p:cNvPr id="4" name="Slide Number Placeholder 3"/>
          <p:cNvSpPr>
            <a:spLocks noGrp="1"/>
          </p:cNvSpPr>
          <p:nvPr>
            <p:ph type="sldNum" sz="quarter" idx="5"/>
          </p:nvPr>
        </p:nvSpPr>
        <p:spPr/>
        <p:txBody>
          <a:bodyPr/>
          <a:lstStyle/>
          <a:p>
            <a:fld id="{1A38FC85-6A4B-CA4D-8F2C-83EFF13720E2}" type="slidenum">
              <a:rPr lang="en-US" smtClean="0"/>
              <a:t>14</a:t>
            </a:fld>
            <a:endParaRPr lang="en-US"/>
          </a:p>
        </p:txBody>
      </p:sp>
    </p:spTree>
    <p:extLst>
      <p:ext uri="{BB962C8B-B14F-4D97-AF65-F5344CB8AC3E}">
        <p14:creationId xmlns:p14="http://schemas.microsoft.com/office/powerpoint/2010/main" val="3076680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Took me about 15 minutes to build my first ART script. </a:t>
            </a:r>
            <a:br>
              <a:rPr lang="en-US" dirty="0"/>
            </a:br>
            <a:endParaRPr lang="en-US" dirty="0"/>
          </a:p>
          <a:p>
            <a:r>
              <a:rPr lang="en-US" dirty="0"/>
              <a:t>Building this test actually allowed me to find a small typo in Dominic’s blog. </a:t>
            </a:r>
          </a:p>
          <a:p>
            <a:r>
              <a:rPr lang="en-US" dirty="0"/>
              <a:t>And I think this is important. If you don’t test it, you won’t know how it work. </a:t>
            </a:r>
          </a:p>
          <a:p>
            <a:r>
              <a:rPr lang="en-US" dirty="0"/>
              <a:t>If you just created a detection for what’s in the blog, you would have had a false sense of security</a:t>
            </a:r>
          </a:p>
          <a:p>
            <a:r>
              <a:rPr lang="en-US" dirty="0"/>
              <a:t>Because you would expect your detection to work, when in fact, it would be monitoring a folder that doesn’t exist.</a:t>
            </a:r>
          </a:p>
        </p:txBody>
      </p:sp>
      <p:sp>
        <p:nvSpPr>
          <p:cNvPr id="4" name="Slide Number Placeholder 3"/>
          <p:cNvSpPr>
            <a:spLocks noGrp="1"/>
          </p:cNvSpPr>
          <p:nvPr>
            <p:ph type="sldNum" sz="quarter" idx="5"/>
          </p:nvPr>
        </p:nvSpPr>
        <p:spPr/>
        <p:txBody>
          <a:bodyPr/>
          <a:lstStyle/>
          <a:p>
            <a:fld id="{1A38FC85-6A4B-CA4D-8F2C-83EFF13720E2}" type="slidenum">
              <a:rPr lang="en-US" smtClean="0"/>
              <a:t>15</a:t>
            </a:fld>
            <a:endParaRPr lang="en-US"/>
          </a:p>
        </p:txBody>
      </p:sp>
    </p:spTree>
    <p:extLst>
      <p:ext uri="{BB962C8B-B14F-4D97-AF65-F5344CB8AC3E}">
        <p14:creationId xmlns:p14="http://schemas.microsoft.com/office/powerpoint/2010/main" val="799074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this test actually allowed me to find a small typo in Dominic’s blog. </a:t>
            </a:r>
          </a:p>
          <a:p>
            <a:r>
              <a:rPr lang="en-US" dirty="0"/>
              <a:t>And I think this is important. If you don’t test it, you won’t know how it work. </a:t>
            </a:r>
          </a:p>
          <a:p>
            <a:r>
              <a:rPr lang="en-US" dirty="0"/>
              <a:t>If you just created a detection for what’s in the blog, you would have had a false sense of security</a:t>
            </a:r>
          </a:p>
          <a:p>
            <a:r>
              <a:rPr lang="en-US" dirty="0"/>
              <a:t>Because you would expect your detection to work, when in fact, it would be monitoring a folder that doesn’t exist.</a:t>
            </a:r>
          </a:p>
        </p:txBody>
      </p:sp>
      <p:sp>
        <p:nvSpPr>
          <p:cNvPr id="4" name="Slide Number Placeholder 3"/>
          <p:cNvSpPr>
            <a:spLocks noGrp="1"/>
          </p:cNvSpPr>
          <p:nvPr>
            <p:ph type="sldNum" sz="quarter" idx="5"/>
          </p:nvPr>
        </p:nvSpPr>
        <p:spPr/>
        <p:txBody>
          <a:bodyPr/>
          <a:lstStyle/>
          <a:p>
            <a:fld id="{1A38FC85-6A4B-CA4D-8F2C-83EFF13720E2}" type="slidenum">
              <a:rPr lang="en-US" smtClean="0"/>
              <a:t>16</a:t>
            </a:fld>
            <a:endParaRPr lang="en-US"/>
          </a:p>
        </p:txBody>
      </p:sp>
    </p:spTree>
    <p:extLst>
      <p:ext uri="{BB962C8B-B14F-4D97-AF65-F5344CB8AC3E}">
        <p14:creationId xmlns:p14="http://schemas.microsoft.com/office/powerpoint/2010/main" val="1406742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test is blindly </a:t>
            </a:r>
            <a:r>
              <a:rPr lang="en-US" dirty="0" err="1"/>
              <a:t>deteling</a:t>
            </a:r>
            <a:r>
              <a:rPr lang="en-US" dirty="0"/>
              <a:t> both the file and the registry key</a:t>
            </a:r>
          </a:p>
          <a:p>
            <a:endParaRPr lang="en-US" dirty="0"/>
          </a:p>
          <a:p>
            <a:r>
              <a:rPr lang="en-US" dirty="0"/>
              <a:t>PRO TIP : Do not run ART scripts on production servers!! You never know what important file / registry might get modified or deleted if you do the clean up</a:t>
            </a:r>
            <a:br>
              <a:rPr lang="en-US" dirty="0"/>
            </a:br>
            <a:r>
              <a:rPr lang="en-US" dirty="0"/>
              <a:t>The clean up is meant to bring the system back to a state where you can test your detection again and again and again</a:t>
            </a:r>
          </a:p>
          <a:p>
            <a:endParaRPr lang="en-US" dirty="0"/>
          </a:p>
          <a:p>
            <a:r>
              <a:rPr lang="en-US" dirty="0"/>
              <a:t>BTW if you create a test you will be featured in their News Letter. That’s pretty cool </a:t>
            </a:r>
            <a:r>
              <a:rPr lang="en-US" dirty="0">
                <a:sym typeface="Wingdings" pitchFamily="2" charset="2"/>
              </a:rPr>
              <a:t></a:t>
            </a:r>
            <a:br>
              <a:rPr lang="en-US" dirty="0">
                <a:sym typeface="Wingdings" pitchFamily="2" charset="2"/>
              </a:rPr>
            </a:br>
            <a:r>
              <a:rPr lang="en-US" dirty="0">
                <a:sym typeface="Wingdings" pitchFamily="2" charset="2"/>
              </a:rPr>
              <a:t>And you might get a t-shirt as well. So double incentive </a:t>
            </a:r>
            <a:endParaRPr lang="en-US" dirty="0"/>
          </a:p>
        </p:txBody>
      </p:sp>
      <p:sp>
        <p:nvSpPr>
          <p:cNvPr id="4" name="Slide Number Placeholder 3"/>
          <p:cNvSpPr>
            <a:spLocks noGrp="1"/>
          </p:cNvSpPr>
          <p:nvPr>
            <p:ph type="sldNum" sz="quarter" idx="5"/>
          </p:nvPr>
        </p:nvSpPr>
        <p:spPr/>
        <p:txBody>
          <a:bodyPr/>
          <a:lstStyle/>
          <a:p>
            <a:fld id="{1A38FC85-6A4B-CA4D-8F2C-83EFF13720E2}" type="slidenum">
              <a:rPr lang="en-US" smtClean="0"/>
              <a:t>17</a:t>
            </a:fld>
            <a:endParaRPr lang="en-US"/>
          </a:p>
        </p:txBody>
      </p:sp>
    </p:spTree>
    <p:extLst>
      <p:ext uri="{BB962C8B-B14F-4D97-AF65-F5344CB8AC3E}">
        <p14:creationId xmlns:p14="http://schemas.microsoft.com/office/powerpoint/2010/main" val="2092280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the Google “Hunt Once” mantra.</a:t>
            </a:r>
          </a:p>
          <a:p>
            <a:r>
              <a:rPr lang="en-US" dirty="0"/>
              <a:t>Not all of your hunt/detection will be “Alert Worthy”</a:t>
            </a:r>
            <a:br>
              <a:rPr lang="en-US" dirty="0"/>
            </a:br>
            <a:r>
              <a:rPr lang="en-US" dirty="0"/>
              <a:t>Worthy, Thor, did you get the analogy?</a:t>
            </a:r>
          </a:p>
        </p:txBody>
      </p:sp>
      <p:sp>
        <p:nvSpPr>
          <p:cNvPr id="4" name="Slide Number Placeholder 3"/>
          <p:cNvSpPr>
            <a:spLocks noGrp="1"/>
          </p:cNvSpPr>
          <p:nvPr>
            <p:ph type="sldNum" sz="quarter" idx="5"/>
          </p:nvPr>
        </p:nvSpPr>
        <p:spPr/>
        <p:txBody>
          <a:bodyPr/>
          <a:lstStyle/>
          <a:p>
            <a:fld id="{1A38FC85-6A4B-CA4D-8F2C-83EFF13720E2}" type="slidenum">
              <a:rPr lang="en-US" smtClean="0"/>
              <a:t>18</a:t>
            </a:fld>
            <a:endParaRPr lang="en-US"/>
          </a:p>
        </p:txBody>
      </p:sp>
    </p:spTree>
    <p:extLst>
      <p:ext uri="{BB962C8B-B14F-4D97-AF65-F5344CB8AC3E}">
        <p14:creationId xmlns:p14="http://schemas.microsoft.com/office/powerpoint/2010/main" val="659753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said it before, I will say it again : Red Teamers are sharing a lot more that the Blue Teamer and we, as Defenders, need to change this. </a:t>
            </a:r>
            <a:br>
              <a:rPr lang="en-US" dirty="0"/>
            </a:br>
            <a:r>
              <a:rPr lang="en-US" dirty="0"/>
              <a:t>I’m not saying to share intellectual properties, but for rules like this one, where the Detection is laid out in the blog post, I’m sorry, but it’s not YOUR Org intellectual property. </a:t>
            </a:r>
          </a:p>
          <a:p>
            <a:endParaRPr lang="en-US" dirty="0"/>
          </a:p>
          <a:p>
            <a:r>
              <a:rPr lang="en-US" dirty="0"/>
              <a:t>On the other hand, if you are using product X and it generate FP with this rule, you might not want to share that you are using product X, and that’s OK. </a:t>
            </a:r>
            <a:br>
              <a:rPr lang="en-US" dirty="0"/>
            </a:br>
            <a:br>
              <a:rPr lang="en-US" dirty="0"/>
            </a:br>
            <a:r>
              <a:rPr lang="en-US" dirty="0" err="1"/>
              <a:t>Personnally</a:t>
            </a:r>
            <a:r>
              <a:rPr lang="en-US" dirty="0"/>
              <a:t>, if I’m looking for a security partner, I’ll be a lot more likely to go toward a vendor that is sharing openly with the community than one that is telling me they cover 85% of the ATT&amp;CK Framework without telling what they cover and more specifically HOW they cover it. </a:t>
            </a:r>
          </a:p>
        </p:txBody>
      </p:sp>
      <p:sp>
        <p:nvSpPr>
          <p:cNvPr id="4" name="Slide Number Placeholder 3"/>
          <p:cNvSpPr>
            <a:spLocks noGrp="1"/>
          </p:cNvSpPr>
          <p:nvPr>
            <p:ph type="sldNum" sz="quarter" idx="5"/>
          </p:nvPr>
        </p:nvSpPr>
        <p:spPr/>
        <p:txBody>
          <a:bodyPr/>
          <a:lstStyle/>
          <a:p>
            <a:fld id="{1A38FC85-6A4B-CA4D-8F2C-83EFF13720E2}" type="slidenum">
              <a:rPr lang="en-US" smtClean="0"/>
              <a:t>19</a:t>
            </a:fld>
            <a:endParaRPr lang="en-US"/>
          </a:p>
        </p:txBody>
      </p:sp>
    </p:spTree>
    <p:extLst>
      <p:ext uri="{BB962C8B-B14F-4D97-AF65-F5344CB8AC3E}">
        <p14:creationId xmlns:p14="http://schemas.microsoft.com/office/powerpoint/2010/main" val="230551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took me literally 10 minutes to build this. The longest part was to find which TTP applied</a:t>
            </a:r>
            <a:br>
              <a:rPr lang="en-US" dirty="0"/>
            </a:br>
            <a:r>
              <a:rPr lang="en-US" dirty="0"/>
              <a:t>And how to generate the ID on line 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T1546 = </a:t>
            </a:r>
            <a:r>
              <a:rPr lang="en-CA" b="1" dirty="0"/>
              <a:t>Event Triggered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T1008 = </a:t>
            </a:r>
            <a:r>
              <a:rPr lang="en-CA" b="1" dirty="0"/>
              <a:t>Fallback Channels </a:t>
            </a:r>
          </a:p>
          <a:p>
            <a:endParaRPr lang="en-US" dirty="0"/>
          </a:p>
        </p:txBody>
      </p:sp>
      <p:sp>
        <p:nvSpPr>
          <p:cNvPr id="4" name="Slide Number Placeholder 3"/>
          <p:cNvSpPr>
            <a:spLocks noGrp="1"/>
          </p:cNvSpPr>
          <p:nvPr>
            <p:ph type="sldNum" sz="quarter" idx="5"/>
          </p:nvPr>
        </p:nvSpPr>
        <p:spPr/>
        <p:txBody>
          <a:bodyPr/>
          <a:lstStyle/>
          <a:p>
            <a:fld id="{1A38FC85-6A4B-CA4D-8F2C-83EFF13720E2}" type="slidenum">
              <a:rPr lang="en-US" smtClean="0"/>
              <a:t>20</a:t>
            </a:fld>
            <a:endParaRPr lang="en-US"/>
          </a:p>
        </p:txBody>
      </p:sp>
    </p:spTree>
    <p:extLst>
      <p:ext uri="{BB962C8B-B14F-4D97-AF65-F5344CB8AC3E}">
        <p14:creationId xmlns:p14="http://schemas.microsoft.com/office/powerpoint/2010/main" val="2016377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 on top (the same as ART) is what took </a:t>
            </a:r>
          </a:p>
        </p:txBody>
      </p:sp>
      <p:sp>
        <p:nvSpPr>
          <p:cNvPr id="4" name="Slide Number Placeholder 3"/>
          <p:cNvSpPr>
            <a:spLocks noGrp="1"/>
          </p:cNvSpPr>
          <p:nvPr>
            <p:ph type="sldNum" sz="quarter" idx="5"/>
          </p:nvPr>
        </p:nvSpPr>
        <p:spPr/>
        <p:txBody>
          <a:bodyPr/>
          <a:lstStyle/>
          <a:p>
            <a:fld id="{1A38FC85-6A4B-CA4D-8F2C-83EFF13720E2}" type="slidenum">
              <a:rPr lang="en-US" smtClean="0"/>
              <a:t>21</a:t>
            </a:fld>
            <a:endParaRPr lang="en-US"/>
          </a:p>
        </p:txBody>
      </p:sp>
    </p:spTree>
    <p:extLst>
      <p:ext uri="{BB962C8B-B14F-4D97-AF65-F5344CB8AC3E}">
        <p14:creationId xmlns:p14="http://schemas.microsoft.com/office/powerpoint/2010/main" val="4031432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38FC85-6A4B-CA4D-8F2C-83EFF13720E2}" type="slidenum">
              <a:rPr lang="en-US" smtClean="0"/>
              <a:t>2</a:t>
            </a:fld>
            <a:endParaRPr lang="en-US"/>
          </a:p>
        </p:txBody>
      </p:sp>
    </p:spTree>
    <p:extLst>
      <p:ext uri="{BB962C8B-B14F-4D97-AF65-F5344CB8AC3E}">
        <p14:creationId xmlns:p14="http://schemas.microsoft.com/office/powerpoint/2010/main" val="13387076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set our key value to 1 to indicate that we want to run all the macro without warning</a:t>
            </a:r>
          </a:p>
        </p:txBody>
      </p:sp>
      <p:sp>
        <p:nvSpPr>
          <p:cNvPr id="4" name="Slide Number Placeholder 3"/>
          <p:cNvSpPr>
            <a:spLocks noGrp="1"/>
          </p:cNvSpPr>
          <p:nvPr>
            <p:ph type="sldNum" sz="quarter" idx="5"/>
          </p:nvPr>
        </p:nvSpPr>
        <p:spPr/>
        <p:txBody>
          <a:bodyPr/>
          <a:lstStyle/>
          <a:p>
            <a:fld id="{1A38FC85-6A4B-CA4D-8F2C-83EFF13720E2}" type="slidenum">
              <a:rPr lang="en-US" smtClean="0"/>
              <a:t>23</a:t>
            </a:fld>
            <a:endParaRPr lang="en-US"/>
          </a:p>
        </p:txBody>
      </p:sp>
    </p:spTree>
    <p:extLst>
      <p:ext uri="{BB962C8B-B14F-4D97-AF65-F5344CB8AC3E}">
        <p14:creationId xmlns:p14="http://schemas.microsoft.com/office/powerpoint/2010/main" val="3862373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T1546 = </a:t>
            </a:r>
            <a:r>
              <a:rPr lang="en-CA" b="1" dirty="0"/>
              <a:t>Event Triggered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T1008 = </a:t>
            </a:r>
            <a:r>
              <a:rPr lang="en-CA" b="1" dirty="0"/>
              <a:t>Fallback Channels </a:t>
            </a:r>
          </a:p>
          <a:p>
            <a:endParaRPr lang="en-US" dirty="0"/>
          </a:p>
          <a:p>
            <a:r>
              <a:rPr lang="en-US" dirty="0"/>
              <a:t>It took me literally 3 minutes to build this. The longest part was to find which TTP applied</a:t>
            </a:r>
          </a:p>
        </p:txBody>
      </p:sp>
      <p:sp>
        <p:nvSpPr>
          <p:cNvPr id="4" name="Slide Number Placeholder 3"/>
          <p:cNvSpPr>
            <a:spLocks noGrp="1"/>
          </p:cNvSpPr>
          <p:nvPr>
            <p:ph type="sldNum" sz="quarter" idx="5"/>
          </p:nvPr>
        </p:nvSpPr>
        <p:spPr/>
        <p:txBody>
          <a:bodyPr/>
          <a:lstStyle/>
          <a:p>
            <a:fld id="{1A38FC85-6A4B-CA4D-8F2C-83EFF13720E2}" type="slidenum">
              <a:rPr lang="en-US" smtClean="0"/>
              <a:t>24</a:t>
            </a:fld>
            <a:endParaRPr lang="en-US"/>
          </a:p>
        </p:txBody>
      </p:sp>
    </p:spTree>
    <p:extLst>
      <p:ext uri="{BB962C8B-B14F-4D97-AF65-F5344CB8AC3E}">
        <p14:creationId xmlns:p14="http://schemas.microsoft.com/office/powerpoint/2010/main" val="37854621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first Sigma rules took me less than 10 minutes to create. </a:t>
            </a:r>
            <a:br>
              <a:rPr lang="en-US" dirty="0"/>
            </a:br>
            <a:r>
              <a:rPr lang="en-US" dirty="0"/>
              <a:t>The longest was to find the model for both and read how to generate the unique ID.</a:t>
            </a:r>
          </a:p>
          <a:p>
            <a:endParaRPr lang="en-US" dirty="0"/>
          </a:p>
          <a:p>
            <a:r>
              <a:rPr lang="en-US" dirty="0"/>
              <a:t>Who here can look me straight in the eyes and tell me they don’t have 10 minutes to help their fellow Defenders??</a:t>
            </a:r>
          </a:p>
        </p:txBody>
      </p:sp>
      <p:sp>
        <p:nvSpPr>
          <p:cNvPr id="4" name="Slide Number Placeholder 3"/>
          <p:cNvSpPr>
            <a:spLocks noGrp="1"/>
          </p:cNvSpPr>
          <p:nvPr>
            <p:ph type="sldNum" sz="quarter" idx="5"/>
          </p:nvPr>
        </p:nvSpPr>
        <p:spPr/>
        <p:txBody>
          <a:bodyPr/>
          <a:lstStyle/>
          <a:p>
            <a:fld id="{1A38FC85-6A4B-CA4D-8F2C-83EFF13720E2}" type="slidenum">
              <a:rPr lang="en-US" smtClean="0"/>
              <a:t>25</a:t>
            </a:fld>
            <a:endParaRPr lang="en-US"/>
          </a:p>
        </p:txBody>
      </p:sp>
    </p:spTree>
    <p:extLst>
      <p:ext uri="{BB962C8B-B14F-4D97-AF65-F5344CB8AC3E}">
        <p14:creationId xmlns:p14="http://schemas.microsoft.com/office/powerpoint/2010/main" val="2669916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first Sigma rules took me less than 10 minutes to create. </a:t>
            </a:r>
            <a:br>
              <a:rPr lang="en-US" dirty="0"/>
            </a:br>
            <a:r>
              <a:rPr lang="en-US" dirty="0"/>
              <a:t>The longest was to find the model for both and read how to generate the unique ID.</a:t>
            </a:r>
          </a:p>
          <a:p>
            <a:endParaRPr lang="en-US" dirty="0"/>
          </a:p>
          <a:p>
            <a:r>
              <a:rPr lang="en-US" dirty="0"/>
              <a:t>Who here can look me straight in the eyes and tell me they don’t have 10 minutes to help their fellow Defenders??</a:t>
            </a:r>
            <a:br>
              <a:rPr lang="en-US" dirty="0"/>
            </a:br>
            <a:r>
              <a:rPr lang="en-US" dirty="0"/>
              <a:t>Or even 30 minutes for the ART &amp; Sigma rules</a:t>
            </a:r>
          </a:p>
        </p:txBody>
      </p:sp>
      <p:sp>
        <p:nvSpPr>
          <p:cNvPr id="4" name="Slide Number Placeholder 3"/>
          <p:cNvSpPr>
            <a:spLocks noGrp="1"/>
          </p:cNvSpPr>
          <p:nvPr>
            <p:ph type="sldNum" sz="quarter" idx="5"/>
          </p:nvPr>
        </p:nvSpPr>
        <p:spPr/>
        <p:txBody>
          <a:bodyPr/>
          <a:lstStyle/>
          <a:p>
            <a:fld id="{1A38FC85-6A4B-CA4D-8F2C-83EFF13720E2}" type="slidenum">
              <a:rPr lang="en-US" smtClean="0"/>
              <a:t>26</a:t>
            </a:fld>
            <a:endParaRPr lang="en-US"/>
          </a:p>
        </p:txBody>
      </p:sp>
    </p:spTree>
    <p:extLst>
      <p:ext uri="{BB962C8B-B14F-4D97-AF65-F5344CB8AC3E}">
        <p14:creationId xmlns:p14="http://schemas.microsoft.com/office/powerpoint/2010/main" val="2509767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 Sanders &amp; Josh Brower from Active Network Defense </a:t>
            </a:r>
          </a:p>
          <a:p>
            <a:r>
              <a:rPr lang="en-US" dirty="0"/>
              <a:t>2 pagers to help understand how to build a Sigma Rule</a:t>
            </a:r>
            <a:br>
              <a:rPr lang="en-US" dirty="0"/>
            </a:br>
            <a:r>
              <a:rPr lang="en-US" dirty="0"/>
              <a:t>They also have a full class if you want to go deeper into how to build these. </a:t>
            </a:r>
            <a:br>
              <a:rPr lang="en-US" dirty="0"/>
            </a:br>
            <a:r>
              <a:rPr lang="en-US" dirty="0"/>
              <a:t>Full Disclosure I didn’t take the class</a:t>
            </a:r>
          </a:p>
        </p:txBody>
      </p:sp>
      <p:sp>
        <p:nvSpPr>
          <p:cNvPr id="4" name="Slide Number Placeholder 3"/>
          <p:cNvSpPr>
            <a:spLocks noGrp="1"/>
          </p:cNvSpPr>
          <p:nvPr>
            <p:ph type="sldNum" sz="quarter" idx="5"/>
          </p:nvPr>
        </p:nvSpPr>
        <p:spPr/>
        <p:txBody>
          <a:bodyPr/>
          <a:lstStyle/>
          <a:p>
            <a:fld id="{1A38FC85-6A4B-CA4D-8F2C-83EFF13720E2}" type="slidenum">
              <a:rPr lang="en-US" smtClean="0"/>
              <a:t>27</a:t>
            </a:fld>
            <a:endParaRPr lang="en-US"/>
          </a:p>
        </p:txBody>
      </p:sp>
    </p:spTree>
    <p:extLst>
      <p:ext uri="{BB962C8B-B14F-4D97-AF65-F5344CB8AC3E}">
        <p14:creationId xmlns:p14="http://schemas.microsoft.com/office/powerpoint/2010/main" val="12596616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file.path</a:t>
            </a:r>
            <a:r>
              <a:rPr lang="en-CA" dirty="0"/>
              <a:t>:*\Microsoft\Outlook\</a:t>
            </a:r>
            <a:r>
              <a:rPr lang="en-CA" dirty="0" err="1"/>
              <a:t>VbaProject.OTM</a:t>
            </a:r>
            <a:br>
              <a:rPr lang="en-CA" dirty="0"/>
            </a:br>
            <a:r>
              <a:rPr lang="en-CA" dirty="0"/>
              <a:t>You can also convert to </a:t>
            </a:r>
            <a:r>
              <a:rPr lang="en-CA" dirty="0" err="1"/>
              <a:t>Qradar</a:t>
            </a:r>
            <a:r>
              <a:rPr lang="en-CA" dirty="0"/>
              <a:t>, Splunk, ArcSight, </a:t>
            </a:r>
            <a:r>
              <a:rPr lang="en-CA" dirty="0" err="1"/>
              <a:t>ElastAlert</a:t>
            </a:r>
            <a:r>
              <a:rPr lang="en-CA" dirty="0"/>
              <a:t> and a bunch of others</a:t>
            </a:r>
            <a:endParaRPr lang="en-US" dirty="0"/>
          </a:p>
        </p:txBody>
      </p:sp>
      <p:sp>
        <p:nvSpPr>
          <p:cNvPr id="4" name="Slide Number Placeholder 3"/>
          <p:cNvSpPr>
            <a:spLocks noGrp="1"/>
          </p:cNvSpPr>
          <p:nvPr>
            <p:ph type="sldNum" sz="quarter" idx="5"/>
          </p:nvPr>
        </p:nvSpPr>
        <p:spPr/>
        <p:txBody>
          <a:bodyPr/>
          <a:lstStyle/>
          <a:p>
            <a:fld id="{1A38FC85-6A4B-CA4D-8F2C-83EFF13720E2}" type="slidenum">
              <a:rPr lang="en-US" smtClean="0"/>
              <a:t>28</a:t>
            </a:fld>
            <a:endParaRPr lang="en-US"/>
          </a:p>
        </p:txBody>
      </p:sp>
    </p:spTree>
    <p:extLst>
      <p:ext uri="{BB962C8B-B14F-4D97-AF65-F5344CB8AC3E}">
        <p14:creationId xmlns:p14="http://schemas.microsoft.com/office/powerpoint/2010/main" val="204896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happened way too often in my career that a detection stopped working </a:t>
            </a:r>
            <a:br>
              <a:rPr lang="en-US" dirty="0"/>
            </a:br>
            <a:r>
              <a:rPr lang="en-US" dirty="0"/>
              <a:t>1- New version of OS / Software</a:t>
            </a:r>
          </a:p>
          <a:p>
            <a:r>
              <a:rPr lang="en-US" dirty="0"/>
              <a:t>2- New version of the parser</a:t>
            </a:r>
          </a:p>
          <a:p>
            <a:r>
              <a:rPr lang="en-US" dirty="0"/>
              <a:t>3- SIEM changes field name or mapping</a:t>
            </a:r>
          </a:p>
          <a:p>
            <a:r>
              <a:rPr lang="en-US" dirty="0"/>
              <a:t>Etc. </a:t>
            </a:r>
            <a:br>
              <a:rPr lang="en-US" dirty="0"/>
            </a:br>
            <a:r>
              <a:rPr lang="en-US" dirty="0"/>
              <a:t>We put a lot of effort and pride in building detection, we should make sure they are working. </a:t>
            </a:r>
            <a:br>
              <a:rPr lang="en-US" dirty="0"/>
            </a:br>
            <a:r>
              <a:rPr lang="en-US" dirty="0"/>
              <a:t>From the event all the way to create a ticket </a:t>
            </a:r>
            <a:br>
              <a:rPr lang="en-US" dirty="0"/>
            </a:br>
            <a:r>
              <a:rPr lang="en-US" dirty="0"/>
              <a:t>Today I came across </a:t>
            </a:r>
            <a:r>
              <a:rPr lang="en-US" b="1" dirty="0"/>
              <a:t>Automata</a:t>
            </a:r>
            <a:r>
              <a:rPr lang="en-US" dirty="0"/>
              <a:t>, which seems very interesting. I haven’t tested but felt I should also include this in the deck</a:t>
            </a:r>
          </a:p>
        </p:txBody>
      </p:sp>
      <p:sp>
        <p:nvSpPr>
          <p:cNvPr id="4" name="Slide Number Placeholder 3"/>
          <p:cNvSpPr>
            <a:spLocks noGrp="1"/>
          </p:cNvSpPr>
          <p:nvPr>
            <p:ph type="sldNum" sz="quarter" idx="5"/>
          </p:nvPr>
        </p:nvSpPr>
        <p:spPr/>
        <p:txBody>
          <a:bodyPr/>
          <a:lstStyle/>
          <a:p>
            <a:fld id="{1A38FC85-6A4B-CA4D-8F2C-83EFF13720E2}" type="slidenum">
              <a:rPr lang="en-US" smtClean="0"/>
              <a:t>29</a:t>
            </a:fld>
            <a:endParaRPr lang="en-US"/>
          </a:p>
        </p:txBody>
      </p:sp>
    </p:spTree>
    <p:extLst>
      <p:ext uri="{BB962C8B-B14F-4D97-AF65-F5344CB8AC3E}">
        <p14:creationId xmlns:p14="http://schemas.microsoft.com/office/powerpoint/2010/main" val="29377802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 want to pause for a second and explain the difference for me between a Playbook and Work instructions or Microplays</a:t>
            </a:r>
          </a:p>
          <a:p>
            <a:endParaRPr lang="en-US" dirty="0"/>
          </a:p>
        </p:txBody>
      </p:sp>
      <p:sp>
        <p:nvSpPr>
          <p:cNvPr id="4" name="Slide Number Placeholder 3"/>
          <p:cNvSpPr>
            <a:spLocks noGrp="1"/>
          </p:cNvSpPr>
          <p:nvPr>
            <p:ph type="sldNum" sz="quarter" idx="5"/>
          </p:nvPr>
        </p:nvSpPr>
        <p:spPr/>
        <p:txBody>
          <a:bodyPr/>
          <a:lstStyle/>
          <a:p>
            <a:fld id="{1A38FC85-6A4B-CA4D-8F2C-83EFF13720E2}" type="slidenum">
              <a:rPr lang="en-US" smtClean="0"/>
              <a:t>30</a:t>
            </a:fld>
            <a:endParaRPr lang="en-US"/>
          </a:p>
        </p:txBody>
      </p:sp>
    </p:spTree>
    <p:extLst>
      <p:ext uri="{BB962C8B-B14F-4D97-AF65-F5344CB8AC3E}">
        <p14:creationId xmlns:p14="http://schemas.microsoft.com/office/powerpoint/2010/main" val="1946003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plan is for C-Level – They are either the Policy or the Standard</a:t>
            </a:r>
            <a:br>
              <a:rPr lang="en-US" dirty="0"/>
            </a:br>
            <a:r>
              <a:rPr lang="en-US" dirty="0"/>
              <a:t>Playbooks in the middle are For SOC Manager or Team Lead – They are the Process</a:t>
            </a:r>
            <a:br>
              <a:rPr lang="en-US" dirty="0"/>
            </a:br>
            <a:r>
              <a:rPr lang="en-US" dirty="0"/>
              <a:t>Microplays are for the Analysts – They are the Procedures</a:t>
            </a:r>
          </a:p>
          <a:p>
            <a:r>
              <a:rPr lang="en-US" dirty="0"/>
              <a:t>Of course, once analysts went through the procedures a few times they don’t need them anymore</a:t>
            </a:r>
            <a:br>
              <a:rPr lang="en-US" dirty="0"/>
            </a:br>
            <a:r>
              <a:rPr lang="en-US" dirty="0"/>
              <a:t>For me Playbooks are the middle layers</a:t>
            </a:r>
          </a:p>
        </p:txBody>
      </p:sp>
      <p:sp>
        <p:nvSpPr>
          <p:cNvPr id="4" name="Slide Number Placeholder 3"/>
          <p:cNvSpPr>
            <a:spLocks noGrp="1"/>
          </p:cNvSpPr>
          <p:nvPr>
            <p:ph type="sldNum" sz="quarter" idx="5"/>
          </p:nvPr>
        </p:nvSpPr>
        <p:spPr/>
        <p:txBody>
          <a:bodyPr/>
          <a:lstStyle/>
          <a:p>
            <a:fld id="{1A38FC85-6A4B-CA4D-8F2C-83EFF13720E2}" type="slidenum">
              <a:rPr lang="en-US" smtClean="0"/>
              <a:t>31</a:t>
            </a:fld>
            <a:endParaRPr lang="en-US"/>
          </a:p>
        </p:txBody>
      </p:sp>
    </p:spTree>
    <p:extLst>
      <p:ext uri="{BB962C8B-B14F-4D97-AF65-F5344CB8AC3E}">
        <p14:creationId xmlns:p14="http://schemas.microsoft.com/office/powerpoint/2010/main" val="4247008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Release in July (SANS DFIR) </a:t>
            </a:r>
            <a:br>
              <a:rPr lang="en-US" dirty="0"/>
            </a:br>
            <a:r>
              <a:rPr lang="en-US" dirty="0"/>
              <a:t>The talk was recorded but is still only in the Conference portal AFAIK</a:t>
            </a:r>
            <a:br>
              <a:rPr lang="en-US" dirty="0"/>
            </a:br>
            <a:br>
              <a:rPr lang="en-US" dirty="0"/>
            </a:br>
            <a:r>
              <a:rPr lang="en-US" dirty="0"/>
              <a:t>But 2 days before recording this I also presented the Playbooks at a </a:t>
            </a:r>
            <a:r>
              <a:rPr lang="en-US" dirty="0" err="1"/>
              <a:t>Hackin</a:t>
            </a:r>
            <a:r>
              <a:rPr lang="en-US" dirty="0"/>
              <a:t> Cast (from BHIS/Wild West Hacking Fest)</a:t>
            </a:r>
          </a:p>
        </p:txBody>
      </p:sp>
      <p:sp>
        <p:nvSpPr>
          <p:cNvPr id="4" name="Slide Number Placeholder 3"/>
          <p:cNvSpPr>
            <a:spLocks noGrp="1"/>
          </p:cNvSpPr>
          <p:nvPr>
            <p:ph type="sldNum" sz="quarter" idx="5"/>
          </p:nvPr>
        </p:nvSpPr>
        <p:spPr/>
        <p:txBody>
          <a:bodyPr/>
          <a:lstStyle/>
          <a:p>
            <a:fld id="{1A38FC85-6A4B-CA4D-8F2C-83EFF13720E2}" type="slidenum">
              <a:rPr lang="en-US" smtClean="0"/>
              <a:t>32</a:t>
            </a:fld>
            <a:endParaRPr lang="en-US"/>
          </a:p>
        </p:txBody>
      </p:sp>
    </p:spTree>
    <p:extLst>
      <p:ext uri="{BB962C8B-B14F-4D97-AF65-F5344CB8AC3E}">
        <p14:creationId xmlns:p14="http://schemas.microsoft.com/office/powerpoint/2010/main" val="322849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seen many talks about various part of this, but I haven’t seen any talks that puts it all together like this. </a:t>
            </a:r>
            <a:br>
              <a:rPr lang="en-US" dirty="0"/>
            </a:br>
            <a:r>
              <a:rPr lang="en-US" dirty="0"/>
              <a:t>This is why I decided to come share with you all what I call Full Circle Detection</a:t>
            </a:r>
          </a:p>
        </p:txBody>
      </p:sp>
      <p:sp>
        <p:nvSpPr>
          <p:cNvPr id="4" name="Slide Number Placeholder 3"/>
          <p:cNvSpPr>
            <a:spLocks noGrp="1"/>
          </p:cNvSpPr>
          <p:nvPr>
            <p:ph type="sldNum" sz="quarter" idx="5"/>
          </p:nvPr>
        </p:nvSpPr>
        <p:spPr/>
        <p:txBody>
          <a:bodyPr/>
          <a:lstStyle/>
          <a:p>
            <a:fld id="{1A38FC85-6A4B-CA4D-8F2C-83EFF13720E2}" type="slidenum">
              <a:rPr lang="en-US" smtClean="0"/>
              <a:t>3</a:t>
            </a:fld>
            <a:endParaRPr lang="en-US"/>
          </a:p>
        </p:txBody>
      </p:sp>
    </p:spTree>
    <p:extLst>
      <p:ext uri="{BB962C8B-B14F-4D97-AF65-F5344CB8AC3E}">
        <p14:creationId xmlns:p14="http://schemas.microsoft.com/office/powerpoint/2010/main" val="46683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has a lot of potential </a:t>
            </a:r>
          </a:p>
          <a:p>
            <a:r>
              <a:rPr lang="en-US" dirty="0"/>
              <a:t>We talked about merging our projects, but we had slightly different agenda. </a:t>
            </a:r>
            <a:br>
              <a:rPr lang="en-US" dirty="0"/>
            </a:br>
            <a:r>
              <a:rPr lang="en-US" dirty="0"/>
              <a:t>We might reconsider in the near future. </a:t>
            </a:r>
          </a:p>
        </p:txBody>
      </p:sp>
      <p:sp>
        <p:nvSpPr>
          <p:cNvPr id="4" name="Slide Number Placeholder 3"/>
          <p:cNvSpPr>
            <a:spLocks noGrp="1"/>
          </p:cNvSpPr>
          <p:nvPr>
            <p:ph type="sldNum" sz="quarter" idx="5"/>
          </p:nvPr>
        </p:nvSpPr>
        <p:spPr/>
        <p:txBody>
          <a:bodyPr/>
          <a:lstStyle/>
          <a:p>
            <a:fld id="{1A38FC85-6A4B-CA4D-8F2C-83EFF13720E2}" type="slidenum">
              <a:rPr lang="en-US" smtClean="0"/>
              <a:t>33</a:t>
            </a:fld>
            <a:endParaRPr lang="en-US"/>
          </a:p>
        </p:txBody>
      </p:sp>
    </p:spTree>
    <p:extLst>
      <p:ext uri="{BB962C8B-B14F-4D97-AF65-F5344CB8AC3E}">
        <p14:creationId xmlns:p14="http://schemas.microsoft.com/office/powerpoint/2010/main" val="34541974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hope it can become the Sigma or ART</a:t>
            </a:r>
            <a:br>
              <a:rPr lang="en-US" dirty="0"/>
            </a:br>
            <a:r>
              <a:rPr lang="en-US" dirty="0"/>
              <a:t>For more information </a:t>
            </a:r>
          </a:p>
        </p:txBody>
      </p:sp>
      <p:sp>
        <p:nvSpPr>
          <p:cNvPr id="4" name="Slide Number Placeholder 3"/>
          <p:cNvSpPr>
            <a:spLocks noGrp="1"/>
          </p:cNvSpPr>
          <p:nvPr>
            <p:ph type="sldNum" sz="quarter" idx="5"/>
          </p:nvPr>
        </p:nvSpPr>
        <p:spPr/>
        <p:txBody>
          <a:bodyPr/>
          <a:lstStyle/>
          <a:p>
            <a:fld id="{1A38FC85-6A4B-CA4D-8F2C-83EFF13720E2}" type="slidenum">
              <a:rPr lang="en-US" smtClean="0"/>
              <a:t>34</a:t>
            </a:fld>
            <a:endParaRPr lang="en-US"/>
          </a:p>
        </p:txBody>
      </p:sp>
    </p:spTree>
    <p:extLst>
      <p:ext uri="{BB962C8B-B14F-4D97-AF65-F5344CB8AC3E}">
        <p14:creationId xmlns:p14="http://schemas.microsoft.com/office/powerpoint/2010/main" val="1370834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because you have master this technique that your analyst will understand what it means to see the OTM &amp; Registry modified. </a:t>
            </a:r>
            <a:br>
              <a:rPr lang="en-US" dirty="0"/>
            </a:br>
            <a:r>
              <a:rPr lang="en-US" dirty="0"/>
              <a:t>If you do not do knowledge transfer, it’s pretty much useless</a:t>
            </a:r>
          </a:p>
        </p:txBody>
      </p:sp>
      <p:sp>
        <p:nvSpPr>
          <p:cNvPr id="4" name="Slide Number Placeholder 3"/>
          <p:cNvSpPr>
            <a:spLocks noGrp="1"/>
          </p:cNvSpPr>
          <p:nvPr>
            <p:ph type="sldNum" sz="quarter" idx="5"/>
          </p:nvPr>
        </p:nvSpPr>
        <p:spPr/>
        <p:txBody>
          <a:bodyPr/>
          <a:lstStyle/>
          <a:p>
            <a:fld id="{1A38FC85-6A4B-CA4D-8F2C-83EFF13720E2}" type="slidenum">
              <a:rPr lang="en-US" smtClean="0"/>
              <a:t>35</a:t>
            </a:fld>
            <a:endParaRPr lang="en-US"/>
          </a:p>
        </p:txBody>
      </p:sp>
    </p:spTree>
    <p:extLst>
      <p:ext uri="{BB962C8B-B14F-4D97-AF65-F5344CB8AC3E}">
        <p14:creationId xmlns:p14="http://schemas.microsoft.com/office/powerpoint/2010/main" val="1594269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Orchestration, Automation &amp; Response</a:t>
            </a:r>
            <a:br>
              <a:rPr lang="en-US" dirty="0"/>
            </a:br>
            <a:endParaRPr lang="en-US" dirty="0"/>
          </a:p>
        </p:txBody>
      </p:sp>
      <p:sp>
        <p:nvSpPr>
          <p:cNvPr id="4" name="Slide Number Placeholder 3"/>
          <p:cNvSpPr>
            <a:spLocks noGrp="1"/>
          </p:cNvSpPr>
          <p:nvPr>
            <p:ph type="sldNum" sz="quarter" idx="5"/>
          </p:nvPr>
        </p:nvSpPr>
        <p:spPr/>
        <p:txBody>
          <a:bodyPr/>
          <a:lstStyle/>
          <a:p>
            <a:fld id="{1A38FC85-6A4B-CA4D-8F2C-83EFF13720E2}" type="slidenum">
              <a:rPr lang="en-US" smtClean="0"/>
              <a:t>36</a:t>
            </a:fld>
            <a:endParaRPr lang="en-US"/>
          </a:p>
        </p:txBody>
      </p:sp>
    </p:spTree>
    <p:extLst>
      <p:ext uri="{BB962C8B-B14F-4D97-AF65-F5344CB8AC3E}">
        <p14:creationId xmlns:p14="http://schemas.microsoft.com/office/powerpoint/2010/main" val="8918270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liked this image. For me, it represent how we, the defender can stand up to the Red Team if we unite! </a:t>
            </a:r>
            <a:br>
              <a:rPr lang="en-US" dirty="0"/>
            </a:br>
            <a:r>
              <a:rPr lang="en-US" dirty="0"/>
              <a:t>We are bigger, we far outnumber them, and yet we are, in most cases, always trying to catch up with them.</a:t>
            </a:r>
          </a:p>
        </p:txBody>
      </p:sp>
      <p:sp>
        <p:nvSpPr>
          <p:cNvPr id="4" name="Slide Number Placeholder 3"/>
          <p:cNvSpPr>
            <a:spLocks noGrp="1"/>
          </p:cNvSpPr>
          <p:nvPr>
            <p:ph type="sldNum" sz="quarter" idx="5"/>
          </p:nvPr>
        </p:nvSpPr>
        <p:spPr/>
        <p:txBody>
          <a:bodyPr/>
          <a:lstStyle/>
          <a:p>
            <a:fld id="{1A38FC85-6A4B-CA4D-8F2C-83EFF13720E2}" type="slidenum">
              <a:rPr lang="en-US" smtClean="0"/>
              <a:t>37</a:t>
            </a:fld>
            <a:endParaRPr lang="en-US"/>
          </a:p>
        </p:txBody>
      </p:sp>
    </p:spTree>
    <p:extLst>
      <p:ext uri="{BB962C8B-B14F-4D97-AF65-F5344CB8AC3E}">
        <p14:creationId xmlns:p14="http://schemas.microsoft.com/office/powerpoint/2010/main" val="26854653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liked this image. For me, it represent how we, the defender can stand up to the Red Team if we unite! </a:t>
            </a:r>
            <a:br>
              <a:rPr lang="en-US" dirty="0"/>
            </a:br>
            <a:r>
              <a:rPr lang="en-US" dirty="0"/>
              <a:t>We are bigger, we far outnumber them, and yet we are, in most cases, always trying to catch up with them.</a:t>
            </a:r>
          </a:p>
        </p:txBody>
      </p:sp>
      <p:sp>
        <p:nvSpPr>
          <p:cNvPr id="4" name="Slide Number Placeholder 3"/>
          <p:cNvSpPr>
            <a:spLocks noGrp="1"/>
          </p:cNvSpPr>
          <p:nvPr>
            <p:ph type="sldNum" sz="quarter" idx="5"/>
          </p:nvPr>
        </p:nvSpPr>
        <p:spPr/>
        <p:txBody>
          <a:bodyPr/>
          <a:lstStyle/>
          <a:p>
            <a:fld id="{1A38FC85-6A4B-CA4D-8F2C-83EFF13720E2}" type="slidenum">
              <a:rPr lang="en-US" smtClean="0"/>
              <a:t>38</a:t>
            </a:fld>
            <a:endParaRPr lang="en-US"/>
          </a:p>
        </p:txBody>
      </p:sp>
    </p:spTree>
    <p:extLst>
      <p:ext uri="{BB962C8B-B14F-4D97-AF65-F5344CB8AC3E}">
        <p14:creationId xmlns:p14="http://schemas.microsoft.com/office/powerpoint/2010/main" val="3068233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new addition to the deck. I posted it on twitter a while back and many seemed to have found it useful so I thought I should add it. </a:t>
            </a:r>
            <a:br>
              <a:rPr lang="en-US" dirty="0"/>
            </a:br>
            <a:br>
              <a:rPr lang="en-US" dirty="0"/>
            </a:br>
            <a:r>
              <a:rPr lang="en-US" dirty="0"/>
              <a:t>TH is fed by 1. TI  2. </a:t>
            </a:r>
            <a:r>
              <a:rPr lang="en-US" dirty="0" err="1"/>
              <a:t>OffSec</a:t>
            </a:r>
            <a:br>
              <a:rPr lang="en-US" dirty="0"/>
            </a:br>
            <a:r>
              <a:rPr lang="en-US" dirty="0"/>
              <a:t>And the more complete view could look like this. TI feeds pretty much all aspect of security.</a:t>
            </a:r>
            <a:br>
              <a:rPr lang="en-US" dirty="0"/>
            </a:br>
            <a:br>
              <a:rPr lang="en-US" dirty="0"/>
            </a:br>
            <a:r>
              <a:rPr lang="en-US" dirty="0"/>
              <a:t>So when people show these teams/function in a wheel, I have a bit of a problem with that. It 100% looks nicer, but I’m not sure how it works or how it should work. </a:t>
            </a:r>
            <a:br>
              <a:rPr lang="en-US" dirty="0"/>
            </a:br>
            <a:br>
              <a:rPr lang="en-US" dirty="0"/>
            </a:br>
            <a:r>
              <a:rPr lang="en-US" dirty="0"/>
              <a:t>Roberto’s SANS TH Keynote</a:t>
            </a:r>
          </a:p>
        </p:txBody>
      </p:sp>
      <p:sp>
        <p:nvSpPr>
          <p:cNvPr id="4" name="Slide Number Placeholder 3"/>
          <p:cNvSpPr>
            <a:spLocks noGrp="1"/>
          </p:cNvSpPr>
          <p:nvPr>
            <p:ph type="sldNum" sz="quarter" idx="5"/>
          </p:nvPr>
        </p:nvSpPr>
        <p:spPr/>
        <p:txBody>
          <a:bodyPr/>
          <a:lstStyle/>
          <a:p>
            <a:fld id="{8F51F92F-4EAD-4FDF-B6E7-C5F0A7C0CFBD}" type="slidenum">
              <a:rPr lang="en-US" smtClean="0"/>
              <a:t>4</a:t>
            </a:fld>
            <a:endParaRPr lang="en-US"/>
          </a:p>
        </p:txBody>
      </p:sp>
    </p:spTree>
    <p:extLst>
      <p:ext uri="{BB962C8B-B14F-4D97-AF65-F5344CB8AC3E}">
        <p14:creationId xmlns:p14="http://schemas.microsoft.com/office/powerpoint/2010/main" val="221280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Venom</a:t>
            </a:r>
          </a:p>
        </p:txBody>
      </p:sp>
      <p:sp>
        <p:nvSpPr>
          <p:cNvPr id="4" name="Slide Number Placeholder 3"/>
          <p:cNvSpPr>
            <a:spLocks noGrp="1"/>
          </p:cNvSpPr>
          <p:nvPr>
            <p:ph type="sldNum" sz="quarter" idx="5"/>
          </p:nvPr>
        </p:nvSpPr>
        <p:spPr/>
        <p:txBody>
          <a:bodyPr/>
          <a:lstStyle/>
          <a:p>
            <a:fld id="{1A38FC85-6A4B-CA4D-8F2C-83EFF13720E2}" type="slidenum">
              <a:rPr lang="en-US" smtClean="0"/>
              <a:t>5</a:t>
            </a:fld>
            <a:endParaRPr lang="en-US"/>
          </a:p>
        </p:txBody>
      </p:sp>
    </p:spTree>
    <p:extLst>
      <p:ext uri="{BB962C8B-B14F-4D97-AF65-F5344CB8AC3E}">
        <p14:creationId xmlns:p14="http://schemas.microsoft.com/office/powerpoint/2010/main" val="1373985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TL;DR : You can create a macro as the user to create a C2 via email.</a:t>
            </a:r>
            <a:br>
              <a:rPr lang="en-US" dirty="0"/>
            </a:br>
            <a:r>
              <a:rPr lang="en-US" dirty="0"/>
              <a:t>Each email that you receives with a certain keyword is deleted and than a command(VBScript) is executed (</a:t>
            </a:r>
            <a:r>
              <a:rPr lang="en-US" dirty="0" err="1"/>
              <a:t>ie</a:t>
            </a:r>
            <a:r>
              <a:rPr lang="en-US" dirty="0"/>
              <a:t>: Reverse Shell to your Infrastructure)</a:t>
            </a:r>
            <a:br>
              <a:rPr lang="en-US" dirty="0"/>
            </a:br>
            <a:br>
              <a:rPr lang="en-US" dirty="0"/>
            </a:br>
            <a:r>
              <a:rPr lang="en-US" dirty="0"/>
              <a:t>In our test, it bypassed our EDR and we successfully pop </a:t>
            </a:r>
            <a:r>
              <a:rPr lang="en-US" dirty="0" err="1"/>
              <a:t>calc.exe</a:t>
            </a:r>
            <a:r>
              <a:rPr lang="en-US" dirty="0"/>
              <a:t> </a:t>
            </a:r>
          </a:p>
        </p:txBody>
      </p:sp>
      <p:sp>
        <p:nvSpPr>
          <p:cNvPr id="4" name="Slide Number Placeholder 3"/>
          <p:cNvSpPr>
            <a:spLocks noGrp="1"/>
          </p:cNvSpPr>
          <p:nvPr>
            <p:ph type="sldNum" sz="quarter" idx="5"/>
          </p:nvPr>
        </p:nvSpPr>
        <p:spPr/>
        <p:txBody>
          <a:bodyPr/>
          <a:lstStyle/>
          <a:p>
            <a:fld id="{1A38FC85-6A4B-CA4D-8F2C-83EFF13720E2}" type="slidenum">
              <a:rPr lang="en-US" smtClean="0"/>
              <a:t>7</a:t>
            </a:fld>
            <a:endParaRPr lang="en-US"/>
          </a:p>
        </p:txBody>
      </p:sp>
    </p:spTree>
    <p:extLst>
      <p:ext uri="{BB962C8B-B14F-4D97-AF65-F5344CB8AC3E}">
        <p14:creationId xmlns:p14="http://schemas.microsoft.com/office/powerpoint/2010/main" val="1974161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VbaProject.OTM</a:t>
            </a:r>
            <a:endParaRPr lang="en-US" dirty="0"/>
          </a:p>
        </p:txBody>
      </p:sp>
      <p:sp>
        <p:nvSpPr>
          <p:cNvPr id="4" name="Slide Number Placeholder 3"/>
          <p:cNvSpPr>
            <a:spLocks noGrp="1"/>
          </p:cNvSpPr>
          <p:nvPr>
            <p:ph type="sldNum" sz="quarter" idx="5"/>
          </p:nvPr>
        </p:nvSpPr>
        <p:spPr/>
        <p:txBody>
          <a:bodyPr/>
          <a:lstStyle/>
          <a:p>
            <a:fld id="{1A38FC85-6A4B-CA4D-8F2C-83EFF13720E2}" type="slidenum">
              <a:rPr lang="en-US" smtClean="0"/>
              <a:t>8</a:t>
            </a:fld>
            <a:endParaRPr lang="en-US"/>
          </a:p>
        </p:txBody>
      </p:sp>
    </p:spTree>
    <p:extLst>
      <p:ext uri="{BB962C8B-B14F-4D97-AF65-F5344CB8AC3E}">
        <p14:creationId xmlns:p14="http://schemas.microsoft.com/office/powerpoint/2010/main" val="4108415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VbaProject.OTM</a:t>
            </a:r>
            <a:endParaRPr lang="en-US" dirty="0"/>
          </a:p>
        </p:txBody>
      </p:sp>
      <p:sp>
        <p:nvSpPr>
          <p:cNvPr id="4" name="Slide Number Placeholder 3"/>
          <p:cNvSpPr>
            <a:spLocks noGrp="1"/>
          </p:cNvSpPr>
          <p:nvPr>
            <p:ph type="sldNum" sz="quarter" idx="5"/>
          </p:nvPr>
        </p:nvSpPr>
        <p:spPr/>
        <p:txBody>
          <a:bodyPr/>
          <a:lstStyle/>
          <a:p>
            <a:fld id="{1A38FC85-6A4B-CA4D-8F2C-83EFF13720E2}" type="slidenum">
              <a:rPr lang="en-US" smtClean="0"/>
              <a:t>9</a:t>
            </a:fld>
            <a:endParaRPr lang="en-US"/>
          </a:p>
        </p:txBody>
      </p:sp>
    </p:spTree>
    <p:extLst>
      <p:ext uri="{BB962C8B-B14F-4D97-AF65-F5344CB8AC3E}">
        <p14:creationId xmlns:p14="http://schemas.microsoft.com/office/powerpoint/2010/main" val="1895258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MDSEC folks are so great they do include a DETECTION section in their articles. </a:t>
            </a:r>
            <a:br>
              <a:rPr lang="en-US" dirty="0"/>
            </a:br>
            <a:r>
              <a:rPr lang="en-US" dirty="0"/>
              <a:t>If you don’t have Sysmon, don’t leave, we can also detect this with a Good EDR or Windows Event Log</a:t>
            </a:r>
          </a:p>
        </p:txBody>
      </p:sp>
      <p:sp>
        <p:nvSpPr>
          <p:cNvPr id="4" name="Slide Number Placeholder 3"/>
          <p:cNvSpPr>
            <a:spLocks noGrp="1"/>
          </p:cNvSpPr>
          <p:nvPr>
            <p:ph type="sldNum" sz="quarter" idx="5"/>
          </p:nvPr>
        </p:nvSpPr>
        <p:spPr/>
        <p:txBody>
          <a:bodyPr/>
          <a:lstStyle/>
          <a:p>
            <a:fld id="{1A38FC85-6A4B-CA4D-8F2C-83EFF13720E2}" type="slidenum">
              <a:rPr lang="en-US" smtClean="0"/>
              <a:t>10</a:t>
            </a:fld>
            <a:endParaRPr lang="en-US"/>
          </a:p>
        </p:txBody>
      </p:sp>
    </p:spTree>
    <p:extLst>
      <p:ext uri="{BB962C8B-B14F-4D97-AF65-F5344CB8AC3E}">
        <p14:creationId xmlns:p14="http://schemas.microsoft.com/office/powerpoint/2010/main" val="4117301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8077200" y="6353464"/>
            <a:ext cx="4114800" cy="365125"/>
          </a:xfrm>
        </p:spPr>
        <p:txBody>
          <a:bodyPr/>
          <a:lstStyle>
            <a:lvl1pPr algn="r">
              <a:defRPr/>
            </a:lvl1pPr>
          </a:lstStyle>
          <a:p>
            <a:r>
              <a:rPr lang="en-US" dirty="0" err="1"/>
              <a:t>SecTor</a:t>
            </a:r>
            <a:r>
              <a:rPr lang="en-US" dirty="0"/>
              <a:t> 2021</a:t>
            </a:r>
          </a:p>
        </p:txBody>
      </p:sp>
      <p:sp>
        <p:nvSpPr>
          <p:cNvPr id="2" name="Title 1"/>
          <p:cNvSpPr>
            <a:spLocks noGrp="1"/>
          </p:cNvSpPr>
          <p:nvPr>
            <p:ph type="ctrTitle"/>
          </p:nvPr>
        </p:nvSpPr>
        <p:spPr>
          <a:xfrm>
            <a:off x="1524000" y="1122363"/>
            <a:ext cx="9144000" cy="2387600"/>
          </a:xfrm>
        </p:spPr>
        <p:txBody>
          <a:bodyPr anchor="b">
            <a:normAutofit/>
          </a:bodyPr>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FA60353-A310-EF49-8936-4D27E28B73FF}" type="datetime1">
              <a:rPr lang="en-CA" smtClean="0"/>
              <a:t>2021-11-03</a:t>
            </a:fld>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724379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FEBF70-7E6D-6743-AF6D-D662D646D163}" type="datetime1">
              <a:rPr lang="en-CA" smtClean="0"/>
              <a:t>2021-11-03</a:t>
            </a:fld>
            <a:endParaRPr lang="en-US"/>
          </a:p>
        </p:txBody>
      </p:sp>
      <p:sp>
        <p:nvSpPr>
          <p:cNvPr id="5" name="Footer Placeholder 4"/>
          <p:cNvSpPr>
            <a:spLocks noGrp="1"/>
          </p:cNvSpPr>
          <p:nvPr>
            <p:ph type="ftr" sz="quarter" idx="11"/>
          </p:nvPr>
        </p:nvSpPr>
        <p:spPr>
          <a:xfrm>
            <a:off x="8077200" y="6356349"/>
            <a:ext cx="4114800" cy="365125"/>
          </a:xfrm>
        </p:spPr>
        <p:txBody>
          <a:bodyPr/>
          <a:lstStyle>
            <a:lvl1pPr algn="r">
              <a:defRPr/>
            </a:lvl1pPr>
          </a:lstStyle>
          <a:p>
            <a:r>
              <a:rPr lang="en-US" dirty="0" err="1"/>
              <a:t>SecTor</a:t>
            </a:r>
            <a:r>
              <a:rPr lang="en-US" dirty="0"/>
              <a:t> 2021</a:t>
            </a:r>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975256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F6BF43-19E8-644F-8AED-C98218F013F4}" type="datetime1">
              <a:rPr lang="en-CA" smtClean="0"/>
              <a:t>2021-11-03</a:t>
            </a:fld>
            <a:endParaRPr lang="en-US"/>
          </a:p>
        </p:txBody>
      </p:sp>
      <p:sp>
        <p:nvSpPr>
          <p:cNvPr id="5" name="Footer Placeholder 4"/>
          <p:cNvSpPr>
            <a:spLocks noGrp="1"/>
          </p:cNvSpPr>
          <p:nvPr>
            <p:ph type="ftr" sz="quarter" idx="11"/>
          </p:nvPr>
        </p:nvSpPr>
        <p:spPr>
          <a:xfrm>
            <a:off x="8077200" y="6356349"/>
            <a:ext cx="4114800" cy="365125"/>
          </a:xfrm>
        </p:spPr>
        <p:txBody>
          <a:bodyPr/>
          <a:lstStyle>
            <a:lvl1pPr algn="r">
              <a:defRPr/>
            </a:lvl1pPr>
          </a:lstStyle>
          <a:p>
            <a:r>
              <a:rPr lang="en-US" dirty="0" err="1"/>
              <a:t>SecTor</a:t>
            </a:r>
            <a:r>
              <a:rPr lang="en-US" dirty="0"/>
              <a:t> 2021</a:t>
            </a:r>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3134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1F8AD7-7187-8B45-BC32-1F93C32EE3EE}" type="datetime1">
              <a:rPr lang="en-CA" smtClean="0"/>
              <a:t>2021-11-03</a:t>
            </a:fld>
            <a:endParaRPr lang="en-US"/>
          </a:p>
        </p:txBody>
      </p:sp>
      <p:sp>
        <p:nvSpPr>
          <p:cNvPr id="6" name="Footer Placeholder 5"/>
          <p:cNvSpPr>
            <a:spLocks noGrp="1"/>
          </p:cNvSpPr>
          <p:nvPr>
            <p:ph type="ftr" sz="quarter" idx="11"/>
          </p:nvPr>
        </p:nvSpPr>
        <p:spPr>
          <a:xfrm>
            <a:off x="8077200" y="6356350"/>
            <a:ext cx="4114800" cy="365125"/>
          </a:xfrm>
        </p:spPr>
        <p:txBody>
          <a:bodyPr/>
          <a:lstStyle>
            <a:lvl1pPr algn="r">
              <a:defRPr/>
            </a:lvl1pPr>
          </a:lstStyle>
          <a:p>
            <a:r>
              <a:rPr lang="en-US" dirty="0" err="1"/>
              <a:t>SecTor</a:t>
            </a:r>
            <a:r>
              <a:rPr lang="en-US" dirty="0"/>
              <a:t> 2021</a:t>
            </a:r>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13249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C9D4351-DCC4-AA4A-A9FB-534EEB7442A2}" type="datetime1">
              <a:rPr lang="en-CA" smtClean="0"/>
              <a:t>2021-11-03</a:t>
            </a:fld>
            <a:endParaRPr lang="en-US"/>
          </a:p>
        </p:txBody>
      </p:sp>
      <p:sp>
        <p:nvSpPr>
          <p:cNvPr id="8" name="Footer Placeholder 7"/>
          <p:cNvSpPr>
            <a:spLocks noGrp="1"/>
          </p:cNvSpPr>
          <p:nvPr>
            <p:ph type="ftr" sz="quarter" idx="11"/>
          </p:nvPr>
        </p:nvSpPr>
        <p:spPr>
          <a:xfrm>
            <a:off x="8077200" y="6356349"/>
            <a:ext cx="4114800" cy="365125"/>
          </a:xfrm>
        </p:spPr>
        <p:txBody>
          <a:bodyPr/>
          <a:lstStyle>
            <a:lvl1pPr algn="r">
              <a:defRPr/>
            </a:lvl1pPr>
          </a:lstStyle>
          <a:p>
            <a:r>
              <a:rPr lang="en-US" dirty="0" err="1"/>
              <a:t>SecTor</a:t>
            </a:r>
            <a:r>
              <a:rPr lang="en-US" dirty="0"/>
              <a:t> 2021</a:t>
            </a:r>
          </a:p>
        </p:txBody>
      </p:sp>
      <p:sp>
        <p:nvSpPr>
          <p:cNvPr id="9" name="Slide Number Placeholder 8"/>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14071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8077200" y="6356350"/>
            <a:ext cx="4114800" cy="365125"/>
          </a:xfrm>
        </p:spPr>
        <p:txBody>
          <a:bodyPr/>
          <a:lstStyle>
            <a:lvl1pPr algn="r">
              <a:defRPr/>
            </a:lvl1pPr>
          </a:lstStyle>
          <a:p>
            <a:r>
              <a:rPr lang="en-US" dirty="0" err="1"/>
              <a:t>SecTor</a:t>
            </a:r>
            <a:r>
              <a:rPr lang="en-US" dirty="0"/>
              <a:t> 2021</a:t>
            </a:r>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D9D0292-5068-1F4D-ABD3-3CE5AFA94BB1}" type="datetime1">
              <a:rPr lang="en-CA" smtClean="0"/>
              <a:t>2021-11-03</a:t>
            </a:fld>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761736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B073A-7D94-514F-9C21-82FD4E718577}" type="datetime1">
              <a:rPr lang="en-CA" smtClean="0"/>
              <a:t>2021-11-03</a:t>
            </a:fld>
            <a:endParaRPr lang="en-US"/>
          </a:p>
        </p:txBody>
      </p:sp>
      <p:sp>
        <p:nvSpPr>
          <p:cNvPr id="3" name="Footer Placeholder 2"/>
          <p:cNvSpPr>
            <a:spLocks noGrp="1"/>
          </p:cNvSpPr>
          <p:nvPr>
            <p:ph type="ftr" sz="quarter" idx="11"/>
          </p:nvPr>
        </p:nvSpPr>
        <p:spPr>
          <a:xfrm>
            <a:off x="8077200" y="6356349"/>
            <a:ext cx="4114800" cy="365125"/>
          </a:xfrm>
        </p:spPr>
        <p:txBody>
          <a:bodyPr/>
          <a:lstStyle>
            <a:lvl1pPr algn="r">
              <a:defRPr/>
            </a:lvl1pPr>
          </a:lstStyle>
          <a:p>
            <a:r>
              <a:rPr lang="en-US" dirty="0" err="1"/>
              <a:t>SecTor</a:t>
            </a:r>
            <a:r>
              <a:rPr lang="en-US" dirty="0"/>
              <a:t> 2021</a:t>
            </a:r>
          </a:p>
        </p:txBody>
      </p:sp>
      <p:sp>
        <p:nvSpPr>
          <p:cNvPr id="4" name="Slide Number Placeholder 3"/>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93855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2E43DC-3793-9547-97AE-7817F715DA4C}" type="datetime1">
              <a:rPr lang="en-CA" smtClean="0"/>
              <a:t>2021-11-03</a:t>
            </a:fld>
            <a:endParaRPr lang="en-US"/>
          </a:p>
        </p:txBody>
      </p:sp>
      <p:sp>
        <p:nvSpPr>
          <p:cNvPr id="6" name="Footer Placeholder 5"/>
          <p:cNvSpPr>
            <a:spLocks noGrp="1"/>
          </p:cNvSpPr>
          <p:nvPr>
            <p:ph type="ftr" sz="quarter" idx="11"/>
          </p:nvPr>
        </p:nvSpPr>
        <p:spPr>
          <a:xfrm>
            <a:off x="8077200" y="6356350"/>
            <a:ext cx="4114800" cy="365125"/>
          </a:xfrm>
        </p:spPr>
        <p:txBody>
          <a:bodyPr/>
          <a:lstStyle>
            <a:lvl1pPr algn="r">
              <a:defRPr/>
            </a:lvl1pPr>
          </a:lstStyle>
          <a:p>
            <a:r>
              <a:rPr lang="en-US" dirty="0" err="1"/>
              <a:t>SecTor</a:t>
            </a:r>
            <a:r>
              <a:rPr lang="en-US" dirty="0"/>
              <a:t> 2021</a:t>
            </a:r>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884626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70D3E8-CFC5-8B4C-B158-5C3C795DD432}" type="datetime1">
              <a:rPr lang="en-CA" smtClean="0"/>
              <a:t>2021-11-03</a:t>
            </a:fld>
            <a:endParaRPr lang="en-US"/>
          </a:p>
        </p:txBody>
      </p:sp>
      <p:sp>
        <p:nvSpPr>
          <p:cNvPr id="6" name="Footer Placeholder 5"/>
          <p:cNvSpPr>
            <a:spLocks noGrp="1"/>
          </p:cNvSpPr>
          <p:nvPr>
            <p:ph type="ftr" sz="quarter" idx="11"/>
          </p:nvPr>
        </p:nvSpPr>
        <p:spPr>
          <a:xfrm>
            <a:off x="8077200" y="6353464"/>
            <a:ext cx="4114800" cy="365125"/>
          </a:xfrm>
        </p:spPr>
        <p:txBody>
          <a:bodyPr/>
          <a:lstStyle>
            <a:lvl1pPr algn="r">
              <a:defRPr/>
            </a:lvl1pPr>
          </a:lstStyle>
          <a:p>
            <a:r>
              <a:rPr lang="en-US" dirty="0" err="1"/>
              <a:t>SecTor</a:t>
            </a:r>
            <a:r>
              <a:rPr lang="en-US" dirty="0"/>
              <a:t> 2021</a:t>
            </a:r>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411005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789611"/>
            <a:ext cx="10515600" cy="4387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BE1886A6-E649-BA4A-82AF-C397C6186BBE}" type="datetime1">
              <a:rPr lang="en-CA" smtClean="0"/>
              <a:t>2021-11-03</a:t>
            </a:fld>
            <a:endParaRPr lang="en-US"/>
          </a:p>
        </p:txBody>
      </p:sp>
      <p:sp>
        <p:nvSpPr>
          <p:cNvPr id="5" name="Footer Placeholder 4"/>
          <p:cNvSpPr>
            <a:spLocks noGrp="1"/>
          </p:cNvSpPr>
          <p:nvPr>
            <p:ph type="ftr" sz="quarter" idx="3"/>
          </p:nvPr>
        </p:nvSpPr>
        <p:spPr>
          <a:xfrm>
            <a:off x="8077200" y="6339609"/>
            <a:ext cx="4114800" cy="365125"/>
          </a:xfrm>
          <a:prstGeom prst="rect">
            <a:avLst/>
          </a:prstGeom>
        </p:spPr>
        <p:txBody>
          <a:bodyPr vert="horz" lIns="91440" tIns="45720" rIns="91440" bIns="45720" rtlCol="0" anchor="ctr"/>
          <a:lstStyle>
            <a:lvl1pPr algn="ctr">
              <a:defRPr sz="1200">
                <a:solidFill>
                  <a:schemeClr val="bg1"/>
                </a:solidFill>
              </a:defRPr>
            </a:lvl1pPr>
          </a:lstStyle>
          <a:p>
            <a:pPr algn="r"/>
            <a:r>
              <a:rPr lang="en-US" dirty="0" err="1"/>
              <a:t>SecTor</a:t>
            </a:r>
            <a:r>
              <a:rPr lang="en-US" dirty="0"/>
              <a:t> 2021</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pPr algn="just"/>
            <a:fld id="{C6F12CB2-7F2C-47B9-AE70-22A94B49F233}" type="slidenum">
              <a:rPr lang="en-US" smtClean="0"/>
              <a:pPr algn="just"/>
              <a:t>‹#›</a:t>
            </a:fld>
            <a:endParaRPr lang="en-US" dirty="0"/>
          </a:p>
        </p:txBody>
      </p:sp>
      <p:pic>
        <p:nvPicPr>
          <p:cNvPr id="7" name="Picture 6"/>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16200000">
            <a:off x="-610475" y="4914981"/>
            <a:ext cx="896556" cy="324395"/>
          </a:xfrm>
          <a:prstGeom prst="rect">
            <a:avLst/>
          </a:prstGeom>
        </p:spPr>
      </p:pic>
      <p:sp>
        <p:nvSpPr>
          <p:cNvPr id="8" name="TextBox 7"/>
          <p:cNvSpPr txBox="1"/>
          <p:nvPr userDrawn="1"/>
        </p:nvSpPr>
        <p:spPr>
          <a:xfrm rot="16200000">
            <a:off x="-2113768" y="2546065"/>
            <a:ext cx="3888671" cy="276999"/>
          </a:xfrm>
          <a:prstGeom prst="rect">
            <a:avLst/>
          </a:prstGeom>
          <a:noFill/>
        </p:spPr>
        <p:txBody>
          <a:bodyPr wrap="square" rtlCol="0" anchor="ctr">
            <a:spAutoFit/>
          </a:bodyPr>
          <a:lstStyle/>
          <a:p>
            <a:r>
              <a:rPr lang="bs-Latn-BA" sz="1200" dirty="0">
                <a:solidFill>
                  <a:schemeClr val="bg1">
                    <a:lumMod val="65000"/>
                  </a:schemeClr>
                </a:solidFill>
              </a:rPr>
              <a:t>Find</a:t>
            </a:r>
            <a:r>
              <a:rPr lang="bs-Latn-BA" sz="1200" baseline="0" dirty="0">
                <a:solidFill>
                  <a:schemeClr val="bg1">
                    <a:lumMod val="65000"/>
                  </a:schemeClr>
                </a:solidFill>
              </a:rPr>
              <a:t> m</a:t>
            </a:r>
            <a:r>
              <a:rPr lang="bs-Latn-BA" sz="1200" dirty="0">
                <a:solidFill>
                  <a:schemeClr val="bg1">
                    <a:lumMod val="65000"/>
                  </a:schemeClr>
                </a:solidFill>
              </a:rPr>
              <a:t>ore PowerPoint templates</a:t>
            </a:r>
            <a:r>
              <a:rPr lang="bs-Latn-BA" sz="1200" baseline="0" dirty="0">
                <a:solidFill>
                  <a:schemeClr val="bg1">
                    <a:lumMod val="65000"/>
                  </a:schemeClr>
                </a:solidFill>
              </a:rPr>
              <a:t> on </a:t>
            </a:r>
            <a:r>
              <a:rPr lang="bs-Latn-BA" sz="1200" b="1" baseline="0" dirty="0">
                <a:solidFill>
                  <a:schemeClr val="bg1">
                    <a:lumMod val="65000"/>
                  </a:schemeClr>
                </a:solidFill>
              </a:rPr>
              <a:t>prezentr.com</a:t>
            </a:r>
            <a:r>
              <a:rPr lang="bs-Latn-BA" sz="1200" baseline="0" dirty="0">
                <a:solidFill>
                  <a:schemeClr val="bg1">
                    <a:lumMod val="65000"/>
                  </a:schemeClr>
                </a:solidFill>
              </a:rPr>
              <a:t>!</a:t>
            </a:r>
            <a:endParaRPr lang="en-US" sz="1200" dirty="0">
              <a:solidFill>
                <a:schemeClr val="bg1">
                  <a:lumMod val="65000"/>
                </a:schemeClr>
              </a:solidFill>
            </a:endParaRPr>
          </a:p>
        </p:txBody>
      </p:sp>
    </p:spTree>
    <p:extLst>
      <p:ext uri="{BB962C8B-B14F-4D97-AF65-F5344CB8AC3E}">
        <p14:creationId xmlns:p14="http://schemas.microsoft.com/office/powerpoint/2010/main" val="1297349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dt="0"/>
  <p:txStyles>
    <p:title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ideo" Target="https://www.youtube.com/embed/Ls3vwUJT2sw?feature=oembed" TargetMode="Externa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18" Type="http://schemas.openxmlformats.org/officeDocument/2006/relationships/diagramData" Target="../diagrams/data5.xml"/><Relationship Id="rId26" Type="http://schemas.openxmlformats.org/officeDocument/2006/relationships/diagramColors" Target="../diagrams/colors6.xml"/><Relationship Id="rId3" Type="http://schemas.openxmlformats.org/officeDocument/2006/relationships/diagramData" Target="../diagrams/data2.xml"/><Relationship Id="rId21" Type="http://schemas.openxmlformats.org/officeDocument/2006/relationships/diagramColors" Target="../diagrams/colors5.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5" Type="http://schemas.openxmlformats.org/officeDocument/2006/relationships/diagramQuickStyle" Target="../diagrams/quickStyle6.xml"/><Relationship Id="rId2" Type="http://schemas.openxmlformats.org/officeDocument/2006/relationships/notesSlide" Target="../notesSlides/notesSlide4.xml"/><Relationship Id="rId16" Type="http://schemas.openxmlformats.org/officeDocument/2006/relationships/diagramColors" Target="../diagrams/colors4.xml"/><Relationship Id="rId20" Type="http://schemas.openxmlformats.org/officeDocument/2006/relationships/diagramQuickStyle" Target="../diagrams/quickStyle5.xml"/><Relationship Id="rId29" Type="http://schemas.openxmlformats.org/officeDocument/2006/relationships/diagramLayout" Target="../diagrams/layout7.xml"/><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diagramColors" Target="../diagrams/colors3.xml"/><Relationship Id="rId24" Type="http://schemas.openxmlformats.org/officeDocument/2006/relationships/diagramLayout" Target="../diagrams/layout6.xml"/><Relationship Id="rId32" Type="http://schemas.microsoft.com/office/2007/relationships/diagramDrawing" Target="../diagrams/drawing7.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23" Type="http://schemas.openxmlformats.org/officeDocument/2006/relationships/diagramData" Target="../diagrams/data6.xml"/><Relationship Id="rId28" Type="http://schemas.openxmlformats.org/officeDocument/2006/relationships/diagramData" Target="../diagrams/data7.xml"/><Relationship Id="rId10" Type="http://schemas.openxmlformats.org/officeDocument/2006/relationships/diagramQuickStyle" Target="../diagrams/quickStyle3.xml"/><Relationship Id="rId19" Type="http://schemas.openxmlformats.org/officeDocument/2006/relationships/diagramLayout" Target="../diagrams/layout5.xml"/><Relationship Id="rId31" Type="http://schemas.openxmlformats.org/officeDocument/2006/relationships/diagramColors" Target="../diagrams/colors7.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 Id="rId22" Type="http://schemas.microsoft.com/office/2007/relationships/diagramDrawing" Target="../diagrams/drawing5.xml"/><Relationship Id="rId27" Type="http://schemas.microsoft.com/office/2007/relationships/diagramDrawing" Target="../diagrams/drawing6.xml"/><Relationship Id="rId30" Type="http://schemas.openxmlformats.org/officeDocument/2006/relationships/diagramQuickStyle" Target="../diagrams/quickStyle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Full Circle Detection</a:t>
            </a:r>
          </a:p>
        </p:txBody>
      </p:sp>
      <p:sp>
        <p:nvSpPr>
          <p:cNvPr id="3" name="Subtitle 2"/>
          <p:cNvSpPr>
            <a:spLocks noGrp="1"/>
          </p:cNvSpPr>
          <p:nvPr>
            <p:ph type="subTitle" idx="1"/>
          </p:nvPr>
        </p:nvSpPr>
        <p:spPr/>
        <p:txBody>
          <a:bodyPr/>
          <a:lstStyle/>
          <a:p>
            <a:r>
              <a:rPr lang="fr-CA" dirty="0" err="1"/>
              <a:t>From</a:t>
            </a:r>
            <a:r>
              <a:rPr lang="fr-CA" dirty="0"/>
              <a:t> </a:t>
            </a:r>
            <a:r>
              <a:rPr lang="fr-CA" dirty="0" err="1"/>
              <a:t>Hunting</a:t>
            </a:r>
            <a:r>
              <a:rPr lang="fr-CA" dirty="0"/>
              <a:t> to </a:t>
            </a:r>
            <a:r>
              <a:rPr lang="fr-CA" dirty="0" err="1"/>
              <a:t>Actionable</a:t>
            </a:r>
            <a:r>
              <a:rPr lang="fr-CA" dirty="0"/>
              <a:t> </a:t>
            </a:r>
            <a:r>
              <a:rPr lang="fr-CA" dirty="0" err="1"/>
              <a:t>Detection</a:t>
            </a:r>
            <a:endParaRPr lang="en-US" b="1" dirty="0"/>
          </a:p>
        </p:txBody>
      </p:sp>
      <p:sp>
        <p:nvSpPr>
          <p:cNvPr id="9" name="AutoShape 6">
            <a:extLst>
              <a:ext uri="{FF2B5EF4-FFF2-40B4-BE49-F238E27FC236}">
                <a16:creationId xmlns:a16="http://schemas.microsoft.com/office/drawing/2014/main" id="{576CA4F4-FE0A-124E-98E3-4189E76BD636}"/>
              </a:ext>
            </a:extLst>
          </p:cNvPr>
          <p:cNvSpPr>
            <a:spLocks noChangeAspect="1" noChangeArrowheads="1"/>
          </p:cNvSpPr>
          <p:nvPr/>
        </p:nvSpPr>
        <p:spPr bwMode="auto">
          <a:xfrm>
            <a:off x="0" y="2282825"/>
            <a:ext cx="12192000" cy="22907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descr="A picture containing text, clock, sign, gauge&#10;&#10;Description automatically generated">
            <a:extLst>
              <a:ext uri="{FF2B5EF4-FFF2-40B4-BE49-F238E27FC236}">
                <a16:creationId xmlns:a16="http://schemas.microsoft.com/office/drawing/2014/main" id="{8226652A-AC76-354B-8C6A-FAEFEA6744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782" y="4962380"/>
            <a:ext cx="4570266" cy="853786"/>
          </a:xfrm>
          <a:prstGeom prst="rect">
            <a:avLst/>
          </a:prstGeom>
        </p:spPr>
      </p:pic>
      <p:pic>
        <p:nvPicPr>
          <p:cNvPr id="1026" name="Picture 2" descr="Marketing Resources | SecTor 2021">
            <a:extLst>
              <a:ext uri="{FF2B5EF4-FFF2-40B4-BE49-F238E27FC236}">
                <a16:creationId xmlns:a16="http://schemas.microsoft.com/office/drawing/2014/main" id="{CD39C234-1E22-E543-9DA0-28B3F89AA2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3270" y="4604589"/>
            <a:ext cx="2526948" cy="1569368"/>
          </a:xfrm>
          <a:prstGeom prst="rect">
            <a:avLst/>
          </a:prstGeom>
          <a:noFill/>
          <a:extLst>
            <a:ext uri="{909E8E84-426E-40DD-AFC4-6F175D3DCCD1}">
              <a14:hiddenFill xmlns:a14="http://schemas.microsoft.com/office/drawing/2010/main">
                <a:solidFill>
                  <a:srgbClr val="FFFFFF"/>
                </a:solidFill>
              </a14:hiddenFill>
            </a:ext>
          </a:extLst>
        </p:spPr>
      </p:pic>
      <p:pic>
        <p:nvPicPr>
          <p:cNvPr id="12" name="Online Media 11" descr="Guess who's back?">
            <a:hlinkClick r:id="" action="ppaction://media"/>
            <a:extLst>
              <a:ext uri="{FF2B5EF4-FFF2-40B4-BE49-F238E27FC236}">
                <a16:creationId xmlns:a16="http://schemas.microsoft.com/office/drawing/2014/main" id="{3E6FA8BC-E1C2-434A-99E2-DF1C06CEA869}"/>
              </a:ext>
            </a:extLst>
          </p:cNvPr>
          <p:cNvPicPr>
            <a:picLocks noRot="1" noChangeAspect="1"/>
          </p:cNvPicPr>
          <p:nvPr>
            <a:videoFile r:link="rId1"/>
          </p:nvPr>
        </p:nvPicPr>
        <p:blipFill>
          <a:blip r:embed="rId6"/>
          <a:stretch>
            <a:fillRect/>
          </a:stretch>
        </p:blipFill>
        <p:spPr>
          <a:xfrm>
            <a:off x="12430927" y="2603920"/>
            <a:ext cx="1766581" cy="998118"/>
          </a:xfrm>
          <a:prstGeom prst="rect">
            <a:avLst/>
          </a:prstGeom>
        </p:spPr>
      </p:pic>
    </p:spTree>
    <p:extLst>
      <p:ext uri="{BB962C8B-B14F-4D97-AF65-F5344CB8AC3E}">
        <p14:creationId xmlns:p14="http://schemas.microsoft.com/office/powerpoint/2010/main" val="72092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B8089-E777-174F-AFC7-D7425B366F8A}"/>
              </a:ext>
            </a:extLst>
          </p:cNvPr>
          <p:cNvSpPr>
            <a:spLocks noGrp="1"/>
          </p:cNvSpPr>
          <p:nvPr>
            <p:ph type="title"/>
          </p:nvPr>
        </p:nvSpPr>
        <p:spPr/>
        <p:txBody>
          <a:bodyPr/>
          <a:lstStyle/>
          <a:p>
            <a:r>
              <a:rPr lang="en-US" dirty="0"/>
              <a:t>Detection</a:t>
            </a:r>
          </a:p>
        </p:txBody>
      </p:sp>
      <p:sp>
        <p:nvSpPr>
          <p:cNvPr id="3" name="Content Placeholder 2">
            <a:extLst>
              <a:ext uri="{FF2B5EF4-FFF2-40B4-BE49-F238E27FC236}">
                <a16:creationId xmlns:a16="http://schemas.microsoft.com/office/drawing/2014/main" id="{45FA5CCA-6975-0B46-BA1A-BE712B4018E3}"/>
              </a:ext>
            </a:extLst>
          </p:cNvPr>
          <p:cNvSpPr>
            <a:spLocks noGrp="1"/>
          </p:cNvSpPr>
          <p:nvPr>
            <p:ph sz="half" idx="1"/>
          </p:nvPr>
        </p:nvSpPr>
        <p:spPr/>
        <p:txBody>
          <a:bodyPr/>
          <a:lstStyle/>
          <a:p>
            <a:pPr marL="0" indent="0">
              <a:buNone/>
            </a:pPr>
            <a:r>
              <a:rPr lang="en-US" dirty="0"/>
              <a:t>Monitoring of creation/modification events (Sysmon event ID 11) for the file</a:t>
            </a:r>
          </a:p>
          <a:p>
            <a:pPr marL="0" indent="0">
              <a:buNone/>
            </a:pPr>
            <a:r>
              <a:rPr lang="en-US" dirty="0"/>
              <a:t> </a:t>
            </a:r>
            <a:r>
              <a:rPr lang="en-US" u="sng" dirty="0"/>
              <a:t>%APPDATA%\Roaming\Microsoft\Outlook\</a:t>
            </a:r>
            <a:r>
              <a:rPr lang="en-US" u="sng" dirty="0" err="1"/>
              <a:t>VbaProject.OTM</a:t>
            </a:r>
            <a:r>
              <a:rPr lang="en-US" u="sng" dirty="0"/>
              <a:t> </a:t>
            </a:r>
          </a:p>
        </p:txBody>
      </p:sp>
      <p:sp>
        <p:nvSpPr>
          <p:cNvPr id="4" name="Content Placeholder 3">
            <a:extLst>
              <a:ext uri="{FF2B5EF4-FFF2-40B4-BE49-F238E27FC236}">
                <a16:creationId xmlns:a16="http://schemas.microsoft.com/office/drawing/2014/main" id="{4E1DD633-8220-5145-ACDA-684516081837}"/>
              </a:ext>
            </a:extLst>
          </p:cNvPr>
          <p:cNvSpPr>
            <a:spLocks noGrp="1"/>
          </p:cNvSpPr>
          <p:nvPr>
            <p:ph sz="half" idx="2"/>
          </p:nvPr>
        </p:nvSpPr>
        <p:spPr>
          <a:xfrm>
            <a:off x="6172200" y="1825625"/>
            <a:ext cx="5276088" cy="4351338"/>
          </a:xfrm>
        </p:spPr>
        <p:txBody>
          <a:bodyPr/>
          <a:lstStyle/>
          <a:p>
            <a:pPr marL="0" indent="0">
              <a:buNone/>
            </a:pPr>
            <a:r>
              <a:rPr lang="en-CA" dirty="0"/>
              <a:t>Monitoring for creation/changes events (Sysmon event ID 12) for the key</a:t>
            </a:r>
          </a:p>
          <a:p>
            <a:pPr marL="0" indent="0">
              <a:buNone/>
            </a:pPr>
            <a:r>
              <a:rPr lang="en-CA" dirty="0"/>
              <a:t> </a:t>
            </a:r>
            <a:r>
              <a:rPr lang="en-CA" u="sng" dirty="0"/>
              <a:t>HKEY_CURRENT_USER\Software\Microsoft\Office\16.0\Outlook\Security </a:t>
            </a:r>
          </a:p>
          <a:p>
            <a:pPr marL="0" indent="0">
              <a:buNone/>
            </a:pPr>
            <a:r>
              <a:rPr lang="en-CA" dirty="0"/>
              <a:t>and value Level (1).</a:t>
            </a:r>
            <a:endParaRPr lang="en-US" dirty="0"/>
          </a:p>
        </p:txBody>
      </p:sp>
      <p:sp>
        <p:nvSpPr>
          <p:cNvPr id="5" name="Footer Placeholder 4">
            <a:extLst>
              <a:ext uri="{FF2B5EF4-FFF2-40B4-BE49-F238E27FC236}">
                <a16:creationId xmlns:a16="http://schemas.microsoft.com/office/drawing/2014/main" id="{67C0C17B-9E98-5D4A-BBD0-DED6BE94647F}"/>
              </a:ext>
            </a:extLst>
          </p:cNvPr>
          <p:cNvSpPr>
            <a:spLocks noGrp="1"/>
          </p:cNvSpPr>
          <p:nvPr>
            <p:ph type="ftr" sz="quarter" idx="11"/>
          </p:nvPr>
        </p:nvSpPr>
        <p:spPr/>
        <p:txBody>
          <a:bodyPr/>
          <a:lstStyle/>
          <a:p>
            <a:r>
              <a:rPr lang="en-US"/>
              <a:t>SecTor 2021</a:t>
            </a:r>
          </a:p>
        </p:txBody>
      </p:sp>
    </p:spTree>
    <p:extLst>
      <p:ext uri="{BB962C8B-B14F-4D97-AF65-F5344CB8AC3E}">
        <p14:creationId xmlns:p14="http://schemas.microsoft.com/office/powerpoint/2010/main" val="3771672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7E29B-DE41-0340-9FAA-B7EBA5778CC5}"/>
              </a:ext>
            </a:extLst>
          </p:cNvPr>
          <p:cNvSpPr>
            <a:spLocks noGrp="1"/>
          </p:cNvSpPr>
          <p:nvPr>
            <p:ph type="title"/>
          </p:nvPr>
        </p:nvSpPr>
        <p:spPr/>
        <p:txBody>
          <a:bodyPr/>
          <a:lstStyle/>
          <a:p>
            <a:r>
              <a:rPr lang="en-US" dirty="0"/>
              <a:t>What We Did</a:t>
            </a:r>
          </a:p>
        </p:txBody>
      </p:sp>
      <p:sp>
        <p:nvSpPr>
          <p:cNvPr id="4" name="Text Placeholder 3">
            <a:extLst>
              <a:ext uri="{FF2B5EF4-FFF2-40B4-BE49-F238E27FC236}">
                <a16:creationId xmlns:a16="http://schemas.microsoft.com/office/drawing/2014/main" id="{BA515D0A-B6C0-EF4E-950D-9903CAE70879}"/>
              </a:ext>
            </a:extLst>
          </p:cNvPr>
          <p:cNvSpPr>
            <a:spLocks noGrp="1"/>
          </p:cNvSpPr>
          <p:nvPr>
            <p:ph type="body" idx="1"/>
          </p:nvPr>
        </p:nvSpPr>
        <p:spPr/>
        <p:txBody>
          <a:bodyPr>
            <a:normAutofit/>
          </a:bodyPr>
          <a:lstStyle/>
          <a:p>
            <a:r>
              <a:rPr lang="en-US" sz="3200" dirty="0"/>
              <a:t>Group Hunt</a:t>
            </a:r>
          </a:p>
        </p:txBody>
      </p:sp>
      <p:sp>
        <p:nvSpPr>
          <p:cNvPr id="5" name="Content Placeholder 4">
            <a:extLst>
              <a:ext uri="{FF2B5EF4-FFF2-40B4-BE49-F238E27FC236}">
                <a16:creationId xmlns:a16="http://schemas.microsoft.com/office/drawing/2014/main" id="{E24646D2-A3E8-B14C-85DC-FF47FA4436E2}"/>
              </a:ext>
            </a:extLst>
          </p:cNvPr>
          <p:cNvSpPr>
            <a:spLocks noGrp="1"/>
          </p:cNvSpPr>
          <p:nvPr>
            <p:ph sz="half" idx="2"/>
          </p:nvPr>
        </p:nvSpPr>
        <p:spPr/>
        <p:txBody>
          <a:bodyPr/>
          <a:lstStyle/>
          <a:p>
            <a:pPr marL="0" indent="0">
              <a:buNone/>
            </a:pPr>
            <a:r>
              <a:rPr lang="en-US" dirty="0"/>
              <a:t>Book an hour learning meeting</a:t>
            </a:r>
          </a:p>
          <a:p>
            <a:pPr marL="0" indent="0">
              <a:buNone/>
            </a:pPr>
            <a:r>
              <a:rPr lang="en-US" dirty="0"/>
              <a:t>Read the article</a:t>
            </a:r>
          </a:p>
          <a:p>
            <a:pPr marL="0" indent="0">
              <a:buNone/>
            </a:pPr>
            <a:r>
              <a:rPr lang="en-US" dirty="0"/>
              <a:t>Look for the artifacts</a:t>
            </a:r>
          </a:p>
          <a:p>
            <a:pPr marL="0" indent="0">
              <a:buNone/>
            </a:pPr>
            <a:endParaRPr lang="en-US" dirty="0"/>
          </a:p>
        </p:txBody>
      </p:sp>
      <p:sp>
        <p:nvSpPr>
          <p:cNvPr id="6" name="Text Placeholder 5">
            <a:extLst>
              <a:ext uri="{FF2B5EF4-FFF2-40B4-BE49-F238E27FC236}">
                <a16:creationId xmlns:a16="http://schemas.microsoft.com/office/drawing/2014/main" id="{BA14D24F-7737-F94C-A2E5-29D7D78FE1BC}"/>
              </a:ext>
            </a:extLst>
          </p:cNvPr>
          <p:cNvSpPr>
            <a:spLocks noGrp="1"/>
          </p:cNvSpPr>
          <p:nvPr>
            <p:ph type="body" sz="quarter" idx="3"/>
          </p:nvPr>
        </p:nvSpPr>
        <p:spPr/>
        <p:txBody>
          <a:bodyPr>
            <a:normAutofit/>
          </a:bodyPr>
          <a:lstStyle/>
          <a:p>
            <a:r>
              <a:rPr lang="en-US" sz="3200" dirty="0"/>
              <a:t>Planted Evidence</a:t>
            </a:r>
          </a:p>
        </p:txBody>
      </p:sp>
      <p:sp>
        <p:nvSpPr>
          <p:cNvPr id="7" name="Content Placeholder 6">
            <a:extLst>
              <a:ext uri="{FF2B5EF4-FFF2-40B4-BE49-F238E27FC236}">
                <a16:creationId xmlns:a16="http://schemas.microsoft.com/office/drawing/2014/main" id="{FAC66814-60B7-A54B-9B2F-10811D3191D1}"/>
              </a:ext>
            </a:extLst>
          </p:cNvPr>
          <p:cNvSpPr>
            <a:spLocks noGrp="1"/>
          </p:cNvSpPr>
          <p:nvPr>
            <p:ph sz="quarter" idx="4"/>
          </p:nvPr>
        </p:nvSpPr>
        <p:spPr/>
        <p:txBody>
          <a:bodyPr/>
          <a:lstStyle/>
          <a:p>
            <a:pPr marL="0" indent="0">
              <a:buNone/>
            </a:pPr>
            <a:r>
              <a:rPr lang="en-US" dirty="0"/>
              <a:t>Modify the registry</a:t>
            </a:r>
          </a:p>
          <a:p>
            <a:pPr marL="0" indent="0">
              <a:buNone/>
            </a:pPr>
            <a:r>
              <a:rPr lang="en-US" dirty="0"/>
              <a:t>Edited </a:t>
            </a:r>
            <a:r>
              <a:rPr lang="en-US" dirty="0" err="1"/>
              <a:t>VBAProject.OTM</a:t>
            </a:r>
            <a:endParaRPr lang="en-US" dirty="0"/>
          </a:p>
          <a:p>
            <a:pPr marL="0" indent="0">
              <a:buNone/>
            </a:pPr>
            <a:r>
              <a:rPr lang="en-US" dirty="0"/>
              <a:t>Sent a mail</a:t>
            </a:r>
          </a:p>
          <a:p>
            <a:pPr marL="0" indent="0">
              <a:buNone/>
            </a:pPr>
            <a:r>
              <a:rPr lang="en-US" dirty="0"/>
              <a:t>Hunt again</a:t>
            </a:r>
          </a:p>
        </p:txBody>
      </p:sp>
      <p:sp>
        <p:nvSpPr>
          <p:cNvPr id="3" name="Footer Placeholder 2">
            <a:extLst>
              <a:ext uri="{FF2B5EF4-FFF2-40B4-BE49-F238E27FC236}">
                <a16:creationId xmlns:a16="http://schemas.microsoft.com/office/drawing/2014/main" id="{74D83E3E-35E6-784D-AD16-251060963969}"/>
              </a:ext>
            </a:extLst>
          </p:cNvPr>
          <p:cNvSpPr>
            <a:spLocks noGrp="1"/>
          </p:cNvSpPr>
          <p:nvPr>
            <p:ph type="ftr" sz="quarter" idx="11"/>
          </p:nvPr>
        </p:nvSpPr>
        <p:spPr/>
        <p:txBody>
          <a:bodyPr/>
          <a:lstStyle/>
          <a:p>
            <a:r>
              <a:rPr lang="en-US"/>
              <a:t>SecTor 2021</a:t>
            </a:r>
          </a:p>
        </p:txBody>
      </p:sp>
    </p:spTree>
    <p:extLst>
      <p:ext uri="{BB962C8B-B14F-4D97-AF65-F5344CB8AC3E}">
        <p14:creationId xmlns:p14="http://schemas.microsoft.com/office/powerpoint/2010/main" val="2643834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Venom Neon Wallpapers - Top Free Venom Neon Backgrounds - WallpaperAccess">
            <a:extLst>
              <a:ext uri="{FF2B5EF4-FFF2-40B4-BE49-F238E27FC236}">
                <a16:creationId xmlns:a16="http://schemas.microsoft.com/office/drawing/2014/main" id="{AE142783-5BC4-B646-859B-95ED8726F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7EE52C6D-4D86-174F-B921-4338E076850C}"/>
              </a:ext>
            </a:extLst>
          </p:cNvPr>
          <p:cNvSpPr>
            <a:spLocks noGrp="1"/>
          </p:cNvSpPr>
          <p:nvPr>
            <p:ph type="ftr" sz="quarter" idx="11"/>
          </p:nvPr>
        </p:nvSpPr>
        <p:spPr/>
        <p:txBody>
          <a:bodyPr/>
          <a:lstStyle/>
          <a:p>
            <a:r>
              <a:rPr lang="en-US"/>
              <a:t>SecTor 2021</a:t>
            </a:r>
          </a:p>
        </p:txBody>
      </p:sp>
    </p:spTree>
    <p:extLst>
      <p:ext uri="{BB962C8B-B14F-4D97-AF65-F5344CB8AC3E}">
        <p14:creationId xmlns:p14="http://schemas.microsoft.com/office/powerpoint/2010/main" val="2907795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EB06-E301-CC47-AF40-7E54A1D7F0E2}"/>
              </a:ext>
            </a:extLst>
          </p:cNvPr>
          <p:cNvSpPr>
            <a:spLocks noGrp="1"/>
          </p:cNvSpPr>
          <p:nvPr>
            <p:ph type="title"/>
          </p:nvPr>
        </p:nvSpPr>
        <p:spPr/>
        <p:txBody>
          <a:bodyPr/>
          <a:lstStyle/>
          <a:p>
            <a:r>
              <a:rPr lang="en-US" dirty="0"/>
              <a:t>Generate </a:t>
            </a:r>
            <a:r>
              <a:rPr lang="en-US"/>
              <a:t>the Event(s)</a:t>
            </a:r>
            <a:endParaRPr lang="en-US" dirty="0"/>
          </a:p>
        </p:txBody>
      </p:sp>
      <p:sp>
        <p:nvSpPr>
          <p:cNvPr id="5" name="Content Placeholder 4">
            <a:extLst>
              <a:ext uri="{FF2B5EF4-FFF2-40B4-BE49-F238E27FC236}">
                <a16:creationId xmlns:a16="http://schemas.microsoft.com/office/drawing/2014/main" id="{F9EEADE3-461F-6E43-898A-51AC2E6B5C74}"/>
              </a:ext>
            </a:extLst>
          </p:cNvPr>
          <p:cNvSpPr>
            <a:spLocks noGrp="1"/>
          </p:cNvSpPr>
          <p:nvPr>
            <p:ph sz="half" idx="1"/>
          </p:nvPr>
        </p:nvSpPr>
        <p:spPr/>
        <p:txBody>
          <a:bodyPr/>
          <a:lstStyle/>
          <a:p>
            <a:pPr marL="0" indent="0">
              <a:buNone/>
            </a:pPr>
            <a:r>
              <a:rPr lang="en-US" dirty="0"/>
              <a:t>Did you find any events?</a:t>
            </a:r>
          </a:p>
          <a:p>
            <a:pPr marL="0" indent="0">
              <a:buNone/>
            </a:pPr>
            <a:r>
              <a:rPr lang="en-US" dirty="0"/>
              <a:t>How can we easily generate events?</a:t>
            </a:r>
          </a:p>
        </p:txBody>
      </p:sp>
      <p:sp>
        <p:nvSpPr>
          <p:cNvPr id="6" name="Content Placeholder 5">
            <a:extLst>
              <a:ext uri="{FF2B5EF4-FFF2-40B4-BE49-F238E27FC236}">
                <a16:creationId xmlns:a16="http://schemas.microsoft.com/office/drawing/2014/main" id="{F77256F4-D31A-8D46-A87C-2E719335E1F0}"/>
              </a:ext>
            </a:extLst>
          </p:cNvPr>
          <p:cNvSpPr>
            <a:spLocks noGrp="1"/>
          </p:cNvSpPr>
          <p:nvPr>
            <p:ph sz="half" idx="2"/>
          </p:nvPr>
        </p:nvSpPr>
        <p:spPr>
          <a:xfrm>
            <a:off x="6172200" y="1825625"/>
            <a:ext cx="5544312" cy="4351338"/>
          </a:xfrm>
        </p:spPr>
        <p:txBody>
          <a:bodyPr/>
          <a:lstStyle/>
          <a:p>
            <a:pPr marL="0" indent="0">
              <a:buNone/>
            </a:pPr>
            <a:r>
              <a:rPr lang="en-US" dirty="0"/>
              <a:t>Atomic Red Team</a:t>
            </a:r>
          </a:p>
          <a:p>
            <a:pPr marL="0" indent="0">
              <a:buNone/>
            </a:pPr>
            <a:r>
              <a:rPr lang="en-US" dirty="0" err="1"/>
              <a:t>github.com</a:t>
            </a:r>
            <a:r>
              <a:rPr lang="en-US" dirty="0"/>
              <a:t>/</a:t>
            </a:r>
            <a:r>
              <a:rPr lang="en-US" dirty="0" err="1"/>
              <a:t>redcanaryco</a:t>
            </a:r>
            <a:r>
              <a:rPr lang="en-US" dirty="0"/>
              <a:t>/atomic-red-team</a:t>
            </a:r>
          </a:p>
        </p:txBody>
      </p:sp>
      <p:pic>
        <p:nvPicPr>
          <p:cNvPr id="14340" name="Picture 4" descr="Venom Ending and Credits Scenes Explained - IGN">
            <a:extLst>
              <a:ext uri="{FF2B5EF4-FFF2-40B4-BE49-F238E27FC236}">
                <a16:creationId xmlns:a16="http://schemas.microsoft.com/office/drawing/2014/main" id="{72BF16ED-4149-DC42-8628-6FEBFFACD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9881" y="3332988"/>
            <a:ext cx="5876543" cy="3305556"/>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1531B6DA-B496-1A4F-AC45-F622E8BEDA46}"/>
              </a:ext>
            </a:extLst>
          </p:cNvPr>
          <p:cNvSpPr>
            <a:spLocks noGrp="1"/>
          </p:cNvSpPr>
          <p:nvPr>
            <p:ph type="ftr" sz="quarter" idx="11"/>
          </p:nvPr>
        </p:nvSpPr>
        <p:spPr/>
        <p:txBody>
          <a:bodyPr/>
          <a:lstStyle/>
          <a:p>
            <a:r>
              <a:rPr lang="en-US"/>
              <a:t>SecTor 2021</a:t>
            </a:r>
          </a:p>
        </p:txBody>
      </p:sp>
    </p:spTree>
    <p:extLst>
      <p:ext uri="{BB962C8B-B14F-4D97-AF65-F5344CB8AC3E}">
        <p14:creationId xmlns:p14="http://schemas.microsoft.com/office/powerpoint/2010/main" val="3575119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01BE4-A563-034F-AC88-5EA315EF7029}"/>
              </a:ext>
            </a:extLst>
          </p:cNvPr>
          <p:cNvSpPr>
            <a:spLocks noGrp="1"/>
          </p:cNvSpPr>
          <p:nvPr>
            <p:ph type="title"/>
          </p:nvPr>
        </p:nvSpPr>
        <p:spPr/>
        <p:txBody>
          <a:bodyPr anchor="ctr">
            <a:normAutofit/>
          </a:bodyPr>
          <a:lstStyle/>
          <a:p>
            <a:r>
              <a:rPr lang="en-US" dirty="0"/>
              <a:t>How To Build an ART?</a:t>
            </a:r>
          </a:p>
        </p:txBody>
      </p:sp>
      <p:pic>
        <p:nvPicPr>
          <p:cNvPr id="9" name="Content Placeholder 8">
            <a:extLst>
              <a:ext uri="{FF2B5EF4-FFF2-40B4-BE49-F238E27FC236}">
                <a16:creationId xmlns:a16="http://schemas.microsoft.com/office/drawing/2014/main" id="{B1B00228-EA8B-0546-8B83-086194B6D8DA}"/>
              </a:ext>
            </a:extLst>
          </p:cNvPr>
          <p:cNvPicPr>
            <a:picLocks noGrp="1" noChangeAspect="1"/>
          </p:cNvPicPr>
          <p:nvPr>
            <p:ph idx="1"/>
          </p:nvPr>
        </p:nvPicPr>
        <p:blipFill>
          <a:blip r:embed="rId3"/>
          <a:stretch>
            <a:fillRect/>
          </a:stretch>
        </p:blipFill>
        <p:spPr>
          <a:xfrm>
            <a:off x="97892" y="1478176"/>
            <a:ext cx="11996216" cy="5288384"/>
          </a:xfrm>
          <a:prstGeom prst="rect">
            <a:avLst/>
          </a:prstGeom>
        </p:spPr>
      </p:pic>
      <p:sp>
        <p:nvSpPr>
          <p:cNvPr id="3" name="Footer Placeholder 2">
            <a:extLst>
              <a:ext uri="{FF2B5EF4-FFF2-40B4-BE49-F238E27FC236}">
                <a16:creationId xmlns:a16="http://schemas.microsoft.com/office/drawing/2014/main" id="{48FE3EE9-2EA6-2D49-A3A1-6F067B1AF792}"/>
              </a:ext>
            </a:extLst>
          </p:cNvPr>
          <p:cNvSpPr>
            <a:spLocks noGrp="1"/>
          </p:cNvSpPr>
          <p:nvPr>
            <p:ph type="ftr" sz="quarter" idx="11"/>
          </p:nvPr>
        </p:nvSpPr>
        <p:spPr/>
        <p:txBody>
          <a:bodyPr/>
          <a:lstStyle/>
          <a:p>
            <a:r>
              <a:rPr lang="en-US"/>
              <a:t>SecTor 2021</a:t>
            </a:r>
          </a:p>
        </p:txBody>
      </p:sp>
    </p:spTree>
    <p:extLst>
      <p:ext uri="{BB962C8B-B14F-4D97-AF65-F5344CB8AC3E}">
        <p14:creationId xmlns:p14="http://schemas.microsoft.com/office/powerpoint/2010/main" val="1135419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01BE4-A563-034F-AC88-5EA315EF7029}"/>
              </a:ext>
            </a:extLst>
          </p:cNvPr>
          <p:cNvSpPr>
            <a:spLocks noGrp="1"/>
          </p:cNvSpPr>
          <p:nvPr>
            <p:ph type="title"/>
          </p:nvPr>
        </p:nvSpPr>
        <p:spPr/>
        <p:txBody>
          <a:bodyPr anchor="ctr">
            <a:normAutofit/>
          </a:bodyPr>
          <a:lstStyle/>
          <a:p>
            <a:r>
              <a:rPr lang="en-US" dirty="0"/>
              <a:t>How To Build an ART?</a:t>
            </a:r>
          </a:p>
        </p:txBody>
      </p:sp>
      <p:sp>
        <p:nvSpPr>
          <p:cNvPr id="4" name="Content Placeholder 3">
            <a:extLst>
              <a:ext uri="{FF2B5EF4-FFF2-40B4-BE49-F238E27FC236}">
                <a16:creationId xmlns:a16="http://schemas.microsoft.com/office/drawing/2014/main" id="{A3F6DCFB-4A0A-0A4A-B57A-59BED74D385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C65BC227-340A-7A4D-8978-16CC3B2F5F66}"/>
              </a:ext>
            </a:extLst>
          </p:cNvPr>
          <p:cNvPicPr>
            <a:picLocks noChangeAspect="1"/>
          </p:cNvPicPr>
          <p:nvPr/>
        </p:nvPicPr>
        <p:blipFill>
          <a:blip r:embed="rId3"/>
          <a:stretch>
            <a:fillRect/>
          </a:stretch>
        </p:blipFill>
        <p:spPr>
          <a:xfrm>
            <a:off x="0" y="1529640"/>
            <a:ext cx="12192000" cy="5177118"/>
          </a:xfrm>
          <a:prstGeom prst="rect">
            <a:avLst/>
          </a:prstGeom>
        </p:spPr>
      </p:pic>
      <p:sp>
        <p:nvSpPr>
          <p:cNvPr id="3" name="Footer Placeholder 2">
            <a:extLst>
              <a:ext uri="{FF2B5EF4-FFF2-40B4-BE49-F238E27FC236}">
                <a16:creationId xmlns:a16="http://schemas.microsoft.com/office/drawing/2014/main" id="{53493C35-A66A-B146-AF0C-92DB6F788B32}"/>
              </a:ext>
            </a:extLst>
          </p:cNvPr>
          <p:cNvSpPr>
            <a:spLocks noGrp="1"/>
          </p:cNvSpPr>
          <p:nvPr>
            <p:ph type="ftr" sz="quarter" idx="11"/>
          </p:nvPr>
        </p:nvSpPr>
        <p:spPr/>
        <p:txBody>
          <a:bodyPr/>
          <a:lstStyle/>
          <a:p>
            <a:r>
              <a:rPr lang="en-US"/>
              <a:t>SecTor 2021</a:t>
            </a:r>
          </a:p>
        </p:txBody>
      </p:sp>
    </p:spTree>
    <p:extLst>
      <p:ext uri="{BB962C8B-B14F-4D97-AF65-F5344CB8AC3E}">
        <p14:creationId xmlns:p14="http://schemas.microsoft.com/office/powerpoint/2010/main" val="2823980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01BE4-A563-034F-AC88-5EA315EF7029}"/>
              </a:ext>
            </a:extLst>
          </p:cNvPr>
          <p:cNvSpPr>
            <a:spLocks noGrp="1"/>
          </p:cNvSpPr>
          <p:nvPr>
            <p:ph type="title"/>
          </p:nvPr>
        </p:nvSpPr>
        <p:spPr/>
        <p:txBody>
          <a:bodyPr anchor="ctr">
            <a:normAutofit/>
          </a:bodyPr>
          <a:lstStyle/>
          <a:p>
            <a:r>
              <a:rPr lang="en-US" dirty="0"/>
              <a:t>How To Build an ART?</a:t>
            </a:r>
          </a:p>
        </p:txBody>
      </p:sp>
      <p:sp>
        <p:nvSpPr>
          <p:cNvPr id="4" name="Content Placeholder 3">
            <a:extLst>
              <a:ext uri="{FF2B5EF4-FFF2-40B4-BE49-F238E27FC236}">
                <a16:creationId xmlns:a16="http://schemas.microsoft.com/office/drawing/2014/main" id="{A3F6DCFB-4A0A-0A4A-B57A-59BED74D385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C65BC227-340A-7A4D-8978-16CC3B2F5F66}"/>
              </a:ext>
            </a:extLst>
          </p:cNvPr>
          <p:cNvPicPr>
            <a:picLocks noChangeAspect="1"/>
          </p:cNvPicPr>
          <p:nvPr/>
        </p:nvPicPr>
        <p:blipFill>
          <a:blip r:embed="rId3"/>
          <a:stretch>
            <a:fillRect/>
          </a:stretch>
        </p:blipFill>
        <p:spPr>
          <a:xfrm>
            <a:off x="0" y="1529640"/>
            <a:ext cx="12192000" cy="5177118"/>
          </a:xfrm>
          <a:prstGeom prst="rect">
            <a:avLst/>
          </a:prstGeom>
        </p:spPr>
      </p:pic>
      <p:sp>
        <p:nvSpPr>
          <p:cNvPr id="5" name="Frame 4">
            <a:extLst>
              <a:ext uri="{FF2B5EF4-FFF2-40B4-BE49-F238E27FC236}">
                <a16:creationId xmlns:a16="http://schemas.microsoft.com/office/drawing/2014/main" id="{E5ED852C-0294-014E-B1E8-FC6412F22D31}"/>
              </a:ext>
            </a:extLst>
          </p:cNvPr>
          <p:cNvSpPr/>
          <p:nvPr/>
        </p:nvSpPr>
        <p:spPr>
          <a:xfrm>
            <a:off x="494675" y="5088835"/>
            <a:ext cx="11697325" cy="78730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ooter Placeholder 2">
            <a:extLst>
              <a:ext uri="{FF2B5EF4-FFF2-40B4-BE49-F238E27FC236}">
                <a16:creationId xmlns:a16="http://schemas.microsoft.com/office/drawing/2014/main" id="{4A6ECB0F-16EC-5949-A0B2-42B394923B03}"/>
              </a:ext>
            </a:extLst>
          </p:cNvPr>
          <p:cNvSpPr>
            <a:spLocks noGrp="1"/>
          </p:cNvSpPr>
          <p:nvPr>
            <p:ph type="ftr" sz="quarter" idx="11"/>
          </p:nvPr>
        </p:nvSpPr>
        <p:spPr/>
        <p:txBody>
          <a:bodyPr/>
          <a:lstStyle/>
          <a:p>
            <a:r>
              <a:rPr lang="en-US"/>
              <a:t>SecTor 2021</a:t>
            </a:r>
          </a:p>
        </p:txBody>
      </p:sp>
    </p:spTree>
    <p:extLst>
      <p:ext uri="{BB962C8B-B14F-4D97-AF65-F5344CB8AC3E}">
        <p14:creationId xmlns:p14="http://schemas.microsoft.com/office/powerpoint/2010/main" val="1697325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01BE4-A563-034F-AC88-5EA315EF7029}"/>
              </a:ext>
            </a:extLst>
          </p:cNvPr>
          <p:cNvSpPr>
            <a:spLocks noGrp="1"/>
          </p:cNvSpPr>
          <p:nvPr>
            <p:ph type="title"/>
          </p:nvPr>
        </p:nvSpPr>
        <p:spPr/>
        <p:txBody>
          <a:bodyPr anchor="ctr">
            <a:normAutofit/>
          </a:bodyPr>
          <a:lstStyle/>
          <a:p>
            <a:r>
              <a:rPr lang="en-US" dirty="0"/>
              <a:t>How To Build an ART?</a:t>
            </a:r>
          </a:p>
        </p:txBody>
      </p:sp>
      <p:sp>
        <p:nvSpPr>
          <p:cNvPr id="4" name="Content Placeholder 3">
            <a:extLst>
              <a:ext uri="{FF2B5EF4-FFF2-40B4-BE49-F238E27FC236}">
                <a16:creationId xmlns:a16="http://schemas.microsoft.com/office/drawing/2014/main" id="{A3F6DCFB-4A0A-0A4A-B57A-59BED74D385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C65BC227-340A-7A4D-8978-16CC3B2F5F66}"/>
              </a:ext>
            </a:extLst>
          </p:cNvPr>
          <p:cNvPicPr>
            <a:picLocks noChangeAspect="1"/>
          </p:cNvPicPr>
          <p:nvPr/>
        </p:nvPicPr>
        <p:blipFill>
          <a:blip r:embed="rId3"/>
          <a:stretch>
            <a:fillRect/>
          </a:stretch>
        </p:blipFill>
        <p:spPr>
          <a:xfrm>
            <a:off x="0" y="1529640"/>
            <a:ext cx="12192000" cy="5177118"/>
          </a:xfrm>
          <a:prstGeom prst="rect">
            <a:avLst/>
          </a:prstGeom>
        </p:spPr>
      </p:pic>
      <p:sp>
        <p:nvSpPr>
          <p:cNvPr id="5" name="Frame 4">
            <a:extLst>
              <a:ext uri="{FF2B5EF4-FFF2-40B4-BE49-F238E27FC236}">
                <a16:creationId xmlns:a16="http://schemas.microsoft.com/office/drawing/2014/main" id="{E5ED852C-0294-014E-B1E8-FC6412F22D31}"/>
              </a:ext>
            </a:extLst>
          </p:cNvPr>
          <p:cNvSpPr/>
          <p:nvPr/>
        </p:nvSpPr>
        <p:spPr>
          <a:xfrm>
            <a:off x="401909" y="5910470"/>
            <a:ext cx="10292595" cy="66014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ooter Placeholder 2">
            <a:extLst>
              <a:ext uri="{FF2B5EF4-FFF2-40B4-BE49-F238E27FC236}">
                <a16:creationId xmlns:a16="http://schemas.microsoft.com/office/drawing/2014/main" id="{26AD541A-8ADF-D446-9BF8-7DAD5E177045}"/>
              </a:ext>
            </a:extLst>
          </p:cNvPr>
          <p:cNvSpPr>
            <a:spLocks noGrp="1"/>
          </p:cNvSpPr>
          <p:nvPr>
            <p:ph type="ftr" sz="quarter" idx="11"/>
          </p:nvPr>
        </p:nvSpPr>
        <p:spPr/>
        <p:txBody>
          <a:bodyPr/>
          <a:lstStyle/>
          <a:p>
            <a:r>
              <a:rPr lang="en-US"/>
              <a:t>SecTor 2021</a:t>
            </a:r>
          </a:p>
        </p:txBody>
      </p:sp>
    </p:spTree>
    <p:extLst>
      <p:ext uri="{BB962C8B-B14F-4D97-AF65-F5344CB8AC3E}">
        <p14:creationId xmlns:p14="http://schemas.microsoft.com/office/powerpoint/2010/main" val="3024636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9A0F-7018-AA4C-8EE3-03EBEE3F34DA}"/>
              </a:ext>
            </a:extLst>
          </p:cNvPr>
          <p:cNvSpPr>
            <a:spLocks noGrp="1"/>
          </p:cNvSpPr>
          <p:nvPr>
            <p:ph type="title"/>
          </p:nvPr>
        </p:nvSpPr>
        <p:spPr>
          <a:xfrm>
            <a:off x="838200" y="365125"/>
            <a:ext cx="10515600" cy="1325563"/>
          </a:xfrm>
        </p:spPr>
        <p:txBody>
          <a:bodyPr anchor="ctr">
            <a:normAutofit/>
          </a:bodyPr>
          <a:lstStyle/>
          <a:p>
            <a:r>
              <a:rPr lang="en-US" dirty="0"/>
              <a:t>Convert Hunt to Detection</a:t>
            </a:r>
          </a:p>
        </p:txBody>
      </p:sp>
      <p:pic>
        <p:nvPicPr>
          <p:cNvPr id="7176" name="Picture 8" descr="What Happened When The Venom Symbiote Became Worthy Of Mjolnir - YouTube">
            <a:extLst>
              <a:ext uri="{FF2B5EF4-FFF2-40B4-BE49-F238E27FC236}">
                <a16:creationId xmlns:a16="http://schemas.microsoft.com/office/drawing/2014/main" id="{834EBC5C-E0BA-0A47-B8D2-5592E64218A2}"/>
              </a:ext>
            </a:extLst>
          </p:cNvPr>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l="33018" r="-1" b="-1"/>
          <a:stretch/>
        </p:blipFill>
        <p:spPr bwMode="auto">
          <a:xfrm>
            <a:off x="838200" y="1825625"/>
            <a:ext cx="5181600"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4A86A64-09FC-BB42-B892-3B5CF4D7A6B3}"/>
              </a:ext>
            </a:extLst>
          </p:cNvPr>
          <p:cNvSpPr>
            <a:spLocks noGrp="1"/>
          </p:cNvSpPr>
          <p:nvPr>
            <p:ph sz="half" idx="2"/>
          </p:nvPr>
        </p:nvSpPr>
        <p:spPr>
          <a:xfrm>
            <a:off x="6172200" y="1825625"/>
            <a:ext cx="5181600" cy="4351338"/>
          </a:xfrm>
        </p:spPr>
        <p:txBody>
          <a:bodyPr>
            <a:normAutofit/>
          </a:bodyPr>
          <a:lstStyle/>
          <a:p>
            <a:r>
              <a:rPr lang="en-US" dirty="0"/>
              <a:t>Refine/Optimize Query</a:t>
            </a:r>
          </a:p>
          <a:p>
            <a:r>
              <a:rPr lang="en-US" dirty="0"/>
              <a:t>Select Output</a:t>
            </a:r>
          </a:p>
          <a:p>
            <a:pPr lvl="1"/>
            <a:r>
              <a:rPr lang="en-US" sz="2800" dirty="0"/>
              <a:t>Alert / Ticket</a:t>
            </a:r>
          </a:p>
          <a:p>
            <a:pPr lvl="1"/>
            <a:r>
              <a:rPr lang="en-US" sz="2800" dirty="0"/>
              <a:t>Report</a:t>
            </a:r>
          </a:p>
          <a:p>
            <a:pPr lvl="1"/>
            <a:r>
              <a:rPr lang="en-US" sz="2800" dirty="0"/>
              <a:t>Dashboard</a:t>
            </a:r>
          </a:p>
        </p:txBody>
      </p:sp>
      <p:sp>
        <p:nvSpPr>
          <p:cNvPr id="4" name="Footer Placeholder 3">
            <a:extLst>
              <a:ext uri="{FF2B5EF4-FFF2-40B4-BE49-F238E27FC236}">
                <a16:creationId xmlns:a16="http://schemas.microsoft.com/office/drawing/2014/main" id="{72B4F959-FA5E-A44E-B074-21426F8FCB03}"/>
              </a:ext>
            </a:extLst>
          </p:cNvPr>
          <p:cNvSpPr>
            <a:spLocks noGrp="1"/>
          </p:cNvSpPr>
          <p:nvPr>
            <p:ph type="ftr" sz="quarter" idx="11"/>
          </p:nvPr>
        </p:nvSpPr>
        <p:spPr/>
        <p:txBody>
          <a:bodyPr/>
          <a:lstStyle/>
          <a:p>
            <a:r>
              <a:rPr lang="en-US"/>
              <a:t>SecTor 2021</a:t>
            </a:r>
          </a:p>
        </p:txBody>
      </p:sp>
    </p:spTree>
    <p:extLst>
      <p:ext uri="{BB962C8B-B14F-4D97-AF65-F5344CB8AC3E}">
        <p14:creationId xmlns:p14="http://schemas.microsoft.com/office/powerpoint/2010/main" val="3321098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3BAD8-EE6B-7E4F-ADA3-94380E0E2948}"/>
              </a:ext>
            </a:extLst>
          </p:cNvPr>
          <p:cNvSpPr>
            <a:spLocks noGrp="1"/>
          </p:cNvSpPr>
          <p:nvPr>
            <p:ph type="title"/>
          </p:nvPr>
        </p:nvSpPr>
        <p:spPr>
          <a:xfrm>
            <a:off x="838200" y="365125"/>
            <a:ext cx="10515600" cy="1325563"/>
          </a:xfrm>
        </p:spPr>
        <p:txBody>
          <a:bodyPr anchor="ctr">
            <a:normAutofit/>
          </a:bodyPr>
          <a:lstStyle/>
          <a:p>
            <a:r>
              <a:rPr lang="en-US" dirty="0"/>
              <a:t>Share Detection with Community</a:t>
            </a:r>
          </a:p>
        </p:txBody>
      </p:sp>
      <p:sp>
        <p:nvSpPr>
          <p:cNvPr id="8198" name="Content Placeholder 2">
            <a:extLst>
              <a:ext uri="{FF2B5EF4-FFF2-40B4-BE49-F238E27FC236}">
                <a16:creationId xmlns:a16="http://schemas.microsoft.com/office/drawing/2014/main" id="{3BBEF8C7-0022-4027-B7F6-B5E32695C59A}"/>
              </a:ext>
            </a:extLst>
          </p:cNvPr>
          <p:cNvSpPr>
            <a:spLocks noGrp="1"/>
          </p:cNvSpPr>
          <p:nvPr>
            <p:ph sz="half" idx="1"/>
          </p:nvPr>
        </p:nvSpPr>
        <p:spPr>
          <a:xfrm>
            <a:off x="838200" y="1825625"/>
            <a:ext cx="5181600" cy="4351338"/>
          </a:xfrm>
        </p:spPr>
        <p:txBody>
          <a:bodyPr/>
          <a:lstStyle/>
          <a:p>
            <a:pPr marL="0" indent="0">
              <a:buNone/>
            </a:pPr>
            <a:r>
              <a:rPr lang="en-US" dirty="0"/>
              <a:t>Sigma </a:t>
            </a:r>
          </a:p>
          <a:p>
            <a:pPr marL="457200" lvl="1" indent="0">
              <a:buNone/>
            </a:pPr>
            <a:r>
              <a:rPr lang="en-US" dirty="0" err="1"/>
              <a:t>github.com</a:t>
            </a:r>
            <a:r>
              <a:rPr lang="en-US" dirty="0"/>
              <a:t>/</a:t>
            </a:r>
            <a:r>
              <a:rPr lang="en-US" dirty="0" err="1"/>
              <a:t>SigmaHQ</a:t>
            </a:r>
            <a:r>
              <a:rPr lang="en-US" dirty="0"/>
              <a:t>/sigma</a:t>
            </a:r>
          </a:p>
          <a:p>
            <a:pPr marL="0" indent="0">
              <a:buNone/>
            </a:pPr>
            <a:r>
              <a:rPr lang="en-US" dirty="0"/>
              <a:t>Share the Detection Logic</a:t>
            </a:r>
          </a:p>
          <a:p>
            <a:pPr marL="457200" lvl="1" indent="0">
              <a:buNone/>
            </a:pPr>
            <a:r>
              <a:rPr lang="en-US" dirty="0"/>
              <a:t>Known OS Exclusion</a:t>
            </a:r>
          </a:p>
          <a:p>
            <a:pPr marL="457200" lvl="1" indent="0">
              <a:buNone/>
            </a:pPr>
            <a:r>
              <a:rPr lang="en-US" dirty="0"/>
              <a:t>Not Org specific Exclusion</a:t>
            </a:r>
          </a:p>
        </p:txBody>
      </p:sp>
      <p:pic>
        <p:nvPicPr>
          <p:cNvPr id="8196" name="Picture 4" descr="Marvel VS. Capcom: Infinite - Venom &amp; Sigma Arcade Mode Very Hard (PS4) -  YouTube">
            <a:extLst>
              <a:ext uri="{FF2B5EF4-FFF2-40B4-BE49-F238E27FC236}">
                <a16:creationId xmlns:a16="http://schemas.microsoft.com/office/drawing/2014/main" id="{F1BADB92-74BD-8C45-BB3C-B6078FC30E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19" t="-2" r="12096" b="1"/>
          <a:stretch/>
        </p:blipFill>
        <p:spPr bwMode="auto">
          <a:xfrm>
            <a:off x="6172200" y="1825625"/>
            <a:ext cx="5181600"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5FD28D66-59EC-5F4E-A979-16FD84E9AF2A}"/>
              </a:ext>
            </a:extLst>
          </p:cNvPr>
          <p:cNvSpPr>
            <a:spLocks noGrp="1"/>
          </p:cNvSpPr>
          <p:nvPr>
            <p:ph type="ftr" sz="quarter" idx="11"/>
          </p:nvPr>
        </p:nvSpPr>
        <p:spPr/>
        <p:txBody>
          <a:bodyPr/>
          <a:lstStyle/>
          <a:p>
            <a:r>
              <a:rPr lang="en-US"/>
              <a:t>SecTor 2021</a:t>
            </a:r>
          </a:p>
        </p:txBody>
      </p:sp>
    </p:spTree>
    <p:extLst>
      <p:ext uri="{BB962C8B-B14F-4D97-AF65-F5344CB8AC3E}">
        <p14:creationId xmlns:p14="http://schemas.microsoft.com/office/powerpoint/2010/main" val="47127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B9404-A960-5742-B54D-AC0BB7CC4348}"/>
              </a:ext>
            </a:extLst>
          </p:cNvPr>
          <p:cNvSpPr>
            <a:spLocks noGrp="1"/>
          </p:cNvSpPr>
          <p:nvPr>
            <p:ph type="title"/>
          </p:nvPr>
        </p:nvSpPr>
        <p:spPr/>
        <p:txBody>
          <a:bodyPr/>
          <a:lstStyle/>
          <a:p>
            <a:r>
              <a:rPr lang="en-US" dirty="0"/>
              <a:t>Bio</a:t>
            </a:r>
          </a:p>
        </p:txBody>
      </p:sp>
      <p:sp>
        <p:nvSpPr>
          <p:cNvPr id="4" name="Text Placeholder 3">
            <a:extLst>
              <a:ext uri="{FF2B5EF4-FFF2-40B4-BE49-F238E27FC236}">
                <a16:creationId xmlns:a16="http://schemas.microsoft.com/office/drawing/2014/main" id="{D4CA1DA1-653E-4C43-AAD9-155422860BD4}"/>
              </a:ext>
            </a:extLst>
          </p:cNvPr>
          <p:cNvSpPr>
            <a:spLocks noGrp="1"/>
          </p:cNvSpPr>
          <p:nvPr>
            <p:ph type="body" sz="half" idx="2"/>
          </p:nvPr>
        </p:nvSpPr>
        <p:spPr/>
        <p:txBody>
          <a:bodyPr>
            <a:normAutofit/>
          </a:bodyPr>
          <a:lstStyle/>
          <a:p>
            <a:r>
              <a:rPr lang="en-US" sz="2400" dirty="0"/>
              <a:t>Mathieu Saulnier</a:t>
            </a:r>
          </a:p>
          <a:p>
            <a:r>
              <a:rPr lang="en-US" sz="2000" dirty="0"/>
              <a:t>Tech Director</a:t>
            </a:r>
            <a:r>
              <a:rPr lang="en-US" sz="2000" baseline="0" dirty="0"/>
              <a:t> Advanced Security </a:t>
            </a:r>
            <a:r>
              <a:rPr lang="en-US" sz="2000" dirty="0"/>
              <a:t>at Syntax</a:t>
            </a:r>
          </a:p>
          <a:p>
            <a:r>
              <a:rPr lang="en-US" sz="2000" dirty="0"/>
              <a:t>Core Mentor @</a:t>
            </a:r>
            <a:r>
              <a:rPr lang="en-US" sz="2000" dirty="0" err="1"/>
              <a:t>BlueTeamVillage</a:t>
            </a:r>
            <a:endParaRPr lang="en-US" sz="2000" dirty="0"/>
          </a:p>
          <a:p>
            <a:r>
              <a:rPr lang="en-US" sz="2000" dirty="0"/>
              <a:t>Threat Hunting</a:t>
            </a:r>
            <a:br>
              <a:rPr lang="en-US" sz="2000" dirty="0"/>
            </a:br>
            <a:r>
              <a:rPr lang="en-US" sz="2000" dirty="0"/>
              <a:t>Adversary Detection</a:t>
            </a:r>
          </a:p>
          <a:p>
            <a:r>
              <a:rPr lang="en-US" sz="2000" dirty="0"/>
              <a:t>Talks at : </a:t>
            </a:r>
            <a:r>
              <a:rPr lang="en-US" sz="2000" dirty="0" err="1"/>
              <a:t>Derbycon</a:t>
            </a:r>
            <a:r>
              <a:rPr lang="en-US" sz="2000" dirty="0"/>
              <a:t>, BTV, </a:t>
            </a:r>
            <a:r>
              <a:rPr lang="en-US" sz="2000" dirty="0" err="1"/>
              <a:t>NorthSec</a:t>
            </a:r>
            <a:r>
              <a:rPr lang="en-US" sz="2000" dirty="0"/>
              <a:t>, </a:t>
            </a:r>
            <a:r>
              <a:rPr lang="en-US" sz="2000" dirty="0" err="1"/>
              <a:t>SecTor</a:t>
            </a:r>
            <a:r>
              <a:rPr lang="en-US" sz="2000" dirty="0"/>
              <a:t> &amp; </a:t>
            </a:r>
            <a:r>
              <a:rPr lang="en-US" sz="2000" dirty="0" err="1"/>
              <a:t>BSides</a:t>
            </a:r>
            <a:endParaRPr lang="en-US" sz="2000" dirty="0"/>
          </a:p>
          <a:p>
            <a:endParaRPr lang="en-US" sz="2000" dirty="0"/>
          </a:p>
          <a:p>
            <a:r>
              <a:rPr lang="en-US" sz="2400" dirty="0"/>
              <a:t>@</a:t>
            </a:r>
            <a:r>
              <a:rPr lang="en-US" sz="2400" dirty="0" err="1"/>
              <a:t>ScoubiMtl</a:t>
            </a:r>
            <a:endParaRPr lang="en-US" sz="2400" dirty="0"/>
          </a:p>
          <a:p>
            <a:endParaRPr lang="en-US" sz="2000" dirty="0"/>
          </a:p>
        </p:txBody>
      </p:sp>
      <p:pic>
        <p:nvPicPr>
          <p:cNvPr id="2050" name="Picture 2" descr="Venom - 4K Ultra HD Blu-ray Review - Nerd Reactor">
            <a:extLst>
              <a:ext uri="{FF2B5EF4-FFF2-40B4-BE49-F238E27FC236}">
                <a16:creationId xmlns:a16="http://schemas.microsoft.com/office/drawing/2014/main" id="{534D002F-177C-1940-9C65-2134BDB20A68}"/>
              </a:ext>
            </a:extLst>
          </p:cNvPr>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rcRect l="20106" r="20106"/>
          <a:stretch>
            <a:fillRect/>
          </a:stretch>
        </p:blipFill>
        <p:spPr bwMode="auto">
          <a:xfrm>
            <a:off x="5180012" y="949614"/>
            <a:ext cx="6172200" cy="540385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A18BC379-A34A-9A43-9355-86271E125A08}"/>
              </a:ext>
            </a:extLst>
          </p:cNvPr>
          <p:cNvSpPr>
            <a:spLocks noGrp="1"/>
          </p:cNvSpPr>
          <p:nvPr>
            <p:ph type="ftr" sz="quarter" idx="11"/>
          </p:nvPr>
        </p:nvSpPr>
        <p:spPr/>
        <p:txBody>
          <a:bodyPr/>
          <a:lstStyle/>
          <a:p>
            <a:r>
              <a:rPr lang="en-US"/>
              <a:t>SecTor 2021</a:t>
            </a:r>
          </a:p>
        </p:txBody>
      </p:sp>
    </p:spTree>
    <p:extLst>
      <p:ext uri="{BB962C8B-B14F-4D97-AF65-F5344CB8AC3E}">
        <p14:creationId xmlns:p14="http://schemas.microsoft.com/office/powerpoint/2010/main" val="3519736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03DFA11-6E39-4242-8DC0-7478DA1B2A09}"/>
              </a:ext>
            </a:extLst>
          </p:cNvPr>
          <p:cNvSpPr>
            <a:spLocks noGrp="1"/>
          </p:cNvSpPr>
          <p:nvPr>
            <p:ph type="title"/>
          </p:nvPr>
        </p:nvSpPr>
        <p:spPr/>
        <p:txBody>
          <a:bodyPr/>
          <a:lstStyle/>
          <a:p>
            <a:r>
              <a:rPr lang="en-US" dirty="0"/>
              <a:t>Create Sigma Rule</a:t>
            </a:r>
          </a:p>
        </p:txBody>
      </p:sp>
      <p:sp>
        <p:nvSpPr>
          <p:cNvPr id="9" name="Text Placeholder 8">
            <a:extLst>
              <a:ext uri="{FF2B5EF4-FFF2-40B4-BE49-F238E27FC236}">
                <a16:creationId xmlns:a16="http://schemas.microsoft.com/office/drawing/2014/main" id="{3265B1AC-D2AC-5144-9CC3-077756C00E23}"/>
              </a:ext>
            </a:extLst>
          </p:cNvPr>
          <p:cNvSpPr>
            <a:spLocks noGrp="1"/>
          </p:cNvSpPr>
          <p:nvPr>
            <p:ph type="body" idx="1"/>
          </p:nvPr>
        </p:nvSpPr>
        <p:spPr/>
        <p:txBody>
          <a:bodyPr/>
          <a:lstStyle/>
          <a:p>
            <a:r>
              <a:rPr lang="en-US" dirty="0"/>
              <a:t>Existing Rule</a:t>
            </a:r>
          </a:p>
        </p:txBody>
      </p:sp>
      <p:sp>
        <p:nvSpPr>
          <p:cNvPr id="10" name="Text Placeholder 9">
            <a:extLst>
              <a:ext uri="{FF2B5EF4-FFF2-40B4-BE49-F238E27FC236}">
                <a16:creationId xmlns:a16="http://schemas.microsoft.com/office/drawing/2014/main" id="{0E90B36E-6CD9-C34E-A4EB-3C51B5DB9C3A}"/>
              </a:ext>
            </a:extLst>
          </p:cNvPr>
          <p:cNvSpPr>
            <a:spLocks noGrp="1"/>
          </p:cNvSpPr>
          <p:nvPr>
            <p:ph type="body" sz="quarter" idx="3"/>
          </p:nvPr>
        </p:nvSpPr>
        <p:spPr/>
        <p:txBody>
          <a:bodyPr/>
          <a:lstStyle/>
          <a:p>
            <a:r>
              <a:rPr lang="en-US" dirty="0"/>
              <a:t>Our Rule</a:t>
            </a:r>
          </a:p>
        </p:txBody>
      </p:sp>
      <p:pic>
        <p:nvPicPr>
          <p:cNvPr id="14" name="Content Placeholder 13">
            <a:extLst>
              <a:ext uri="{FF2B5EF4-FFF2-40B4-BE49-F238E27FC236}">
                <a16:creationId xmlns:a16="http://schemas.microsoft.com/office/drawing/2014/main" id="{B446BCA7-C907-1A4F-9940-8533FEFDDD26}"/>
              </a:ext>
            </a:extLst>
          </p:cNvPr>
          <p:cNvPicPr>
            <a:picLocks noGrp="1" noChangeAspect="1"/>
          </p:cNvPicPr>
          <p:nvPr>
            <p:ph sz="half" idx="2"/>
          </p:nvPr>
        </p:nvPicPr>
        <p:blipFill>
          <a:blip r:embed="rId3"/>
          <a:stretch>
            <a:fillRect/>
          </a:stretch>
        </p:blipFill>
        <p:spPr>
          <a:xfrm>
            <a:off x="620486" y="2726437"/>
            <a:ext cx="5377089" cy="3379703"/>
          </a:xfrm>
          <a:prstGeom prst="rect">
            <a:avLst/>
          </a:prstGeom>
        </p:spPr>
      </p:pic>
      <p:pic>
        <p:nvPicPr>
          <p:cNvPr id="6" name="Content Placeholder 5">
            <a:extLst>
              <a:ext uri="{FF2B5EF4-FFF2-40B4-BE49-F238E27FC236}">
                <a16:creationId xmlns:a16="http://schemas.microsoft.com/office/drawing/2014/main" id="{443CDD8C-EA17-C647-85AC-03BCEE947E35}"/>
              </a:ext>
            </a:extLst>
          </p:cNvPr>
          <p:cNvPicPr>
            <a:picLocks noGrp="1" noChangeAspect="1"/>
          </p:cNvPicPr>
          <p:nvPr>
            <p:ph sz="quarter" idx="4"/>
          </p:nvPr>
        </p:nvPicPr>
        <p:blipFill>
          <a:blip r:embed="rId4"/>
          <a:stretch>
            <a:fillRect/>
          </a:stretch>
        </p:blipFill>
        <p:spPr>
          <a:xfrm>
            <a:off x="6172200" y="2729513"/>
            <a:ext cx="5183188" cy="3235712"/>
          </a:xfrm>
          <a:prstGeom prst="rect">
            <a:avLst/>
          </a:prstGeom>
        </p:spPr>
      </p:pic>
      <p:sp>
        <p:nvSpPr>
          <p:cNvPr id="2" name="Footer Placeholder 1">
            <a:extLst>
              <a:ext uri="{FF2B5EF4-FFF2-40B4-BE49-F238E27FC236}">
                <a16:creationId xmlns:a16="http://schemas.microsoft.com/office/drawing/2014/main" id="{32A51A86-73CF-004D-BC20-0664D4E605A8}"/>
              </a:ext>
            </a:extLst>
          </p:cNvPr>
          <p:cNvSpPr>
            <a:spLocks noGrp="1"/>
          </p:cNvSpPr>
          <p:nvPr>
            <p:ph type="ftr" sz="quarter" idx="11"/>
          </p:nvPr>
        </p:nvSpPr>
        <p:spPr/>
        <p:txBody>
          <a:bodyPr/>
          <a:lstStyle/>
          <a:p>
            <a:r>
              <a:rPr lang="en-US"/>
              <a:t>SecTor 2021</a:t>
            </a:r>
          </a:p>
        </p:txBody>
      </p:sp>
    </p:spTree>
    <p:extLst>
      <p:ext uri="{BB962C8B-B14F-4D97-AF65-F5344CB8AC3E}">
        <p14:creationId xmlns:p14="http://schemas.microsoft.com/office/powerpoint/2010/main" val="576539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7144F4-2515-824F-BEC9-BE2069C21940}"/>
              </a:ext>
            </a:extLst>
          </p:cNvPr>
          <p:cNvPicPr>
            <a:picLocks noChangeAspect="1"/>
          </p:cNvPicPr>
          <p:nvPr/>
        </p:nvPicPr>
        <p:blipFill>
          <a:blip r:embed="rId3"/>
          <a:stretch>
            <a:fillRect/>
          </a:stretch>
        </p:blipFill>
        <p:spPr>
          <a:xfrm>
            <a:off x="654050" y="31750"/>
            <a:ext cx="10883900" cy="6794500"/>
          </a:xfrm>
          <a:prstGeom prst="rect">
            <a:avLst/>
          </a:prstGeom>
        </p:spPr>
      </p:pic>
      <p:sp>
        <p:nvSpPr>
          <p:cNvPr id="2" name="Footer Placeholder 1">
            <a:extLst>
              <a:ext uri="{FF2B5EF4-FFF2-40B4-BE49-F238E27FC236}">
                <a16:creationId xmlns:a16="http://schemas.microsoft.com/office/drawing/2014/main" id="{37AB96AF-6895-D74C-B702-B2DC8381E961}"/>
              </a:ext>
            </a:extLst>
          </p:cNvPr>
          <p:cNvSpPr>
            <a:spLocks noGrp="1"/>
          </p:cNvSpPr>
          <p:nvPr>
            <p:ph type="ftr" sz="quarter" idx="11"/>
          </p:nvPr>
        </p:nvSpPr>
        <p:spPr/>
        <p:txBody>
          <a:bodyPr/>
          <a:lstStyle/>
          <a:p>
            <a:r>
              <a:rPr lang="en-US"/>
              <a:t>SecTor 2021</a:t>
            </a:r>
          </a:p>
        </p:txBody>
      </p:sp>
    </p:spTree>
    <p:extLst>
      <p:ext uri="{BB962C8B-B14F-4D97-AF65-F5344CB8AC3E}">
        <p14:creationId xmlns:p14="http://schemas.microsoft.com/office/powerpoint/2010/main" val="1662830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7144F4-2515-824F-BEC9-BE2069C21940}"/>
              </a:ext>
            </a:extLst>
          </p:cNvPr>
          <p:cNvPicPr>
            <a:picLocks noChangeAspect="1"/>
          </p:cNvPicPr>
          <p:nvPr/>
        </p:nvPicPr>
        <p:blipFill>
          <a:blip r:embed="rId2"/>
          <a:stretch>
            <a:fillRect/>
          </a:stretch>
        </p:blipFill>
        <p:spPr>
          <a:xfrm>
            <a:off x="654050" y="31750"/>
            <a:ext cx="10883900" cy="6794500"/>
          </a:xfrm>
          <a:prstGeom prst="rect">
            <a:avLst/>
          </a:prstGeom>
        </p:spPr>
      </p:pic>
      <p:sp>
        <p:nvSpPr>
          <p:cNvPr id="3" name="Frame 2">
            <a:extLst>
              <a:ext uri="{FF2B5EF4-FFF2-40B4-BE49-F238E27FC236}">
                <a16:creationId xmlns:a16="http://schemas.microsoft.com/office/drawing/2014/main" id="{B76748AA-08E6-9047-B8BE-D947C84913CF}"/>
              </a:ext>
            </a:extLst>
          </p:cNvPr>
          <p:cNvSpPr/>
          <p:nvPr/>
        </p:nvSpPr>
        <p:spPr>
          <a:xfrm>
            <a:off x="654050" y="3988905"/>
            <a:ext cx="3944454" cy="100716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Footer Placeholder 1">
            <a:extLst>
              <a:ext uri="{FF2B5EF4-FFF2-40B4-BE49-F238E27FC236}">
                <a16:creationId xmlns:a16="http://schemas.microsoft.com/office/drawing/2014/main" id="{B4CA8821-907B-9B49-8117-754210839649}"/>
              </a:ext>
            </a:extLst>
          </p:cNvPr>
          <p:cNvSpPr>
            <a:spLocks noGrp="1"/>
          </p:cNvSpPr>
          <p:nvPr>
            <p:ph type="ftr" sz="quarter" idx="11"/>
          </p:nvPr>
        </p:nvSpPr>
        <p:spPr/>
        <p:txBody>
          <a:bodyPr/>
          <a:lstStyle/>
          <a:p>
            <a:r>
              <a:rPr lang="en-US"/>
              <a:t>SecTor 2021</a:t>
            </a:r>
          </a:p>
        </p:txBody>
      </p:sp>
    </p:spTree>
    <p:extLst>
      <p:ext uri="{BB962C8B-B14F-4D97-AF65-F5344CB8AC3E}">
        <p14:creationId xmlns:p14="http://schemas.microsoft.com/office/powerpoint/2010/main" val="308933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C6F6DF-9F3C-BC45-8489-12AD0FEFB663}"/>
              </a:ext>
            </a:extLst>
          </p:cNvPr>
          <p:cNvPicPr>
            <a:picLocks noChangeAspect="1"/>
          </p:cNvPicPr>
          <p:nvPr/>
        </p:nvPicPr>
        <p:blipFill>
          <a:blip r:embed="rId3"/>
          <a:stretch>
            <a:fillRect/>
          </a:stretch>
        </p:blipFill>
        <p:spPr>
          <a:xfrm>
            <a:off x="654050" y="31750"/>
            <a:ext cx="10883900" cy="6794500"/>
          </a:xfrm>
          <a:prstGeom prst="rect">
            <a:avLst/>
          </a:prstGeom>
        </p:spPr>
      </p:pic>
      <p:sp>
        <p:nvSpPr>
          <p:cNvPr id="4" name="Frame 3">
            <a:extLst>
              <a:ext uri="{FF2B5EF4-FFF2-40B4-BE49-F238E27FC236}">
                <a16:creationId xmlns:a16="http://schemas.microsoft.com/office/drawing/2014/main" id="{C7108F80-1A7F-3F42-8943-FFC85972E739}"/>
              </a:ext>
            </a:extLst>
          </p:cNvPr>
          <p:cNvSpPr/>
          <p:nvPr/>
        </p:nvSpPr>
        <p:spPr>
          <a:xfrm>
            <a:off x="1540729" y="5216577"/>
            <a:ext cx="9701895" cy="68954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Footer Placeholder 1">
            <a:extLst>
              <a:ext uri="{FF2B5EF4-FFF2-40B4-BE49-F238E27FC236}">
                <a16:creationId xmlns:a16="http://schemas.microsoft.com/office/drawing/2014/main" id="{22085809-6D7A-1142-8C08-17E5D0DC8740}"/>
              </a:ext>
            </a:extLst>
          </p:cNvPr>
          <p:cNvSpPr>
            <a:spLocks noGrp="1"/>
          </p:cNvSpPr>
          <p:nvPr>
            <p:ph type="ftr" sz="quarter" idx="11"/>
          </p:nvPr>
        </p:nvSpPr>
        <p:spPr/>
        <p:txBody>
          <a:bodyPr/>
          <a:lstStyle/>
          <a:p>
            <a:r>
              <a:rPr lang="en-US"/>
              <a:t>SecTor 2021</a:t>
            </a:r>
          </a:p>
        </p:txBody>
      </p:sp>
    </p:spTree>
    <p:extLst>
      <p:ext uri="{BB962C8B-B14F-4D97-AF65-F5344CB8AC3E}">
        <p14:creationId xmlns:p14="http://schemas.microsoft.com/office/powerpoint/2010/main" val="2175260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03DFA11-6E39-4242-8DC0-7478DA1B2A09}"/>
              </a:ext>
            </a:extLst>
          </p:cNvPr>
          <p:cNvSpPr>
            <a:spLocks noGrp="1"/>
          </p:cNvSpPr>
          <p:nvPr>
            <p:ph type="title"/>
          </p:nvPr>
        </p:nvSpPr>
        <p:spPr/>
        <p:txBody>
          <a:bodyPr/>
          <a:lstStyle/>
          <a:p>
            <a:r>
              <a:rPr lang="en-US" dirty="0"/>
              <a:t>Create Sigma Rule</a:t>
            </a:r>
          </a:p>
        </p:txBody>
      </p:sp>
      <p:sp>
        <p:nvSpPr>
          <p:cNvPr id="9" name="Text Placeholder 8">
            <a:extLst>
              <a:ext uri="{FF2B5EF4-FFF2-40B4-BE49-F238E27FC236}">
                <a16:creationId xmlns:a16="http://schemas.microsoft.com/office/drawing/2014/main" id="{3265B1AC-D2AC-5144-9CC3-077756C00E23}"/>
              </a:ext>
            </a:extLst>
          </p:cNvPr>
          <p:cNvSpPr>
            <a:spLocks noGrp="1"/>
          </p:cNvSpPr>
          <p:nvPr>
            <p:ph type="body" idx="1"/>
          </p:nvPr>
        </p:nvSpPr>
        <p:spPr/>
        <p:txBody>
          <a:bodyPr/>
          <a:lstStyle/>
          <a:p>
            <a:r>
              <a:rPr lang="en-US" dirty="0"/>
              <a:t>Existing Rule</a:t>
            </a:r>
          </a:p>
        </p:txBody>
      </p:sp>
      <p:sp>
        <p:nvSpPr>
          <p:cNvPr id="10" name="Text Placeholder 9">
            <a:extLst>
              <a:ext uri="{FF2B5EF4-FFF2-40B4-BE49-F238E27FC236}">
                <a16:creationId xmlns:a16="http://schemas.microsoft.com/office/drawing/2014/main" id="{0E90B36E-6CD9-C34E-A4EB-3C51B5DB9C3A}"/>
              </a:ext>
            </a:extLst>
          </p:cNvPr>
          <p:cNvSpPr>
            <a:spLocks noGrp="1"/>
          </p:cNvSpPr>
          <p:nvPr>
            <p:ph type="body" sz="quarter" idx="3"/>
          </p:nvPr>
        </p:nvSpPr>
        <p:spPr/>
        <p:txBody>
          <a:bodyPr/>
          <a:lstStyle/>
          <a:p>
            <a:r>
              <a:rPr lang="en-US" dirty="0"/>
              <a:t>Our Rule</a:t>
            </a:r>
          </a:p>
        </p:txBody>
      </p:sp>
      <p:pic>
        <p:nvPicPr>
          <p:cNvPr id="5" name="Content Placeholder 4">
            <a:extLst>
              <a:ext uri="{FF2B5EF4-FFF2-40B4-BE49-F238E27FC236}">
                <a16:creationId xmlns:a16="http://schemas.microsoft.com/office/drawing/2014/main" id="{3DFD2EC4-BB61-7440-ADFD-A7C3B29F3302}"/>
              </a:ext>
            </a:extLst>
          </p:cNvPr>
          <p:cNvPicPr>
            <a:picLocks noGrp="1" noChangeAspect="1"/>
          </p:cNvPicPr>
          <p:nvPr>
            <p:ph sz="half" idx="2"/>
          </p:nvPr>
        </p:nvPicPr>
        <p:blipFill>
          <a:blip r:embed="rId3"/>
          <a:stretch>
            <a:fillRect/>
          </a:stretch>
        </p:blipFill>
        <p:spPr>
          <a:xfrm>
            <a:off x="836612" y="2551246"/>
            <a:ext cx="3949938" cy="3684588"/>
          </a:xfrm>
          <a:prstGeom prst="rect">
            <a:avLst/>
          </a:prstGeom>
        </p:spPr>
      </p:pic>
      <p:pic>
        <p:nvPicPr>
          <p:cNvPr id="12" name="Content Placeholder 11">
            <a:extLst>
              <a:ext uri="{FF2B5EF4-FFF2-40B4-BE49-F238E27FC236}">
                <a16:creationId xmlns:a16="http://schemas.microsoft.com/office/drawing/2014/main" id="{32C5529A-6B76-CE4F-B08C-AB5BA806FA76}"/>
              </a:ext>
            </a:extLst>
          </p:cNvPr>
          <p:cNvPicPr>
            <a:picLocks noGrp="1" noChangeAspect="1"/>
          </p:cNvPicPr>
          <p:nvPr>
            <p:ph sz="quarter" idx="4"/>
          </p:nvPr>
        </p:nvPicPr>
        <p:blipFill>
          <a:blip r:embed="rId4"/>
          <a:stretch>
            <a:fillRect/>
          </a:stretch>
        </p:blipFill>
        <p:spPr>
          <a:xfrm>
            <a:off x="6172200" y="2551246"/>
            <a:ext cx="5183188" cy="3592246"/>
          </a:xfrm>
          <a:prstGeom prst="rect">
            <a:avLst/>
          </a:prstGeom>
        </p:spPr>
      </p:pic>
      <p:sp>
        <p:nvSpPr>
          <p:cNvPr id="2" name="Footer Placeholder 1">
            <a:extLst>
              <a:ext uri="{FF2B5EF4-FFF2-40B4-BE49-F238E27FC236}">
                <a16:creationId xmlns:a16="http://schemas.microsoft.com/office/drawing/2014/main" id="{159519C3-30A3-0F4B-B3D0-6E87C5D136B3}"/>
              </a:ext>
            </a:extLst>
          </p:cNvPr>
          <p:cNvSpPr>
            <a:spLocks noGrp="1"/>
          </p:cNvSpPr>
          <p:nvPr>
            <p:ph type="ftr" sz="quarter" idx="11"/>
          </p:nvPr>
        </p:nvSpPr>
        <p:spPr/>
        <p:txBody>
          <a:bodyPr/>
          <a:lstStyle/>
          <a:p>
            <a:r>
              <a:rPr lang="en-US"/>
              <a:t>SecTor 2021</a:t>
            </a:r>
          </a:p>
        </p:txBody>
      </p:sp>
    </p:spTree>
    <p:extLst>
      <p:ext uri="{BB962C8B-B14F-4D97-AF65-F5344CB8AC3E}">
        <p14:creationId xmlns:p14="http://schemas.microsoft.com/office/powerpoint/2010/main" val="2224979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3DF533-1E10-EF42-93A7-AA4806F158D6}"/>
              </a:ext>
            </a:extLst>
          </p:cNvPr>
          <p:cNvPicPr>
            <a:picLocks noChangeAspect="1"/>
          </p:cNvPicPr>
          <p:nvPr/>
        </p:nvPicPr>
        <p:blipFill>
          <a:blip r:embed="rId3"/>
          <a:stretch>
            <a:fillRect/>
          </a:stretch>
        </p:blipFill>
        <p:spPr>
          <a:xfrm>
            <a:off x="1148357" y="0"/>
            <a:ext cx="9895286" cy="6858000"/>
          </a:xfrm>
          <a:prstGeom prst="rect">
            <a:avLst/>
          </a:prstGeom>
        </p:spPr>
      </p:pic>
      <p:sp>
        <p:nvSpPr>
          <p:cNvPr id="3" name="Footer Placeholder 2">
            <a:extLst>
              <a:ext uri="{FF2B5EF4-FFF2-40B4-BE49-F238E27FC236}">
                <a16:creationId xmlns:a16="http://schemas.microsoft.com/office/drawing/2014/main" id="{00DA83E7-BF70-6A4E-AB9E-C6E580EA29EA}"/>
              </a:ext>
            </a:extLst>
          </p:cNvPr>
          <p:cNvSpPr>
            <a:spLocks noGrp="1"/>
          </p:cNvSpPr>
          <p:nvPr>
            <p:ph type="ftr" sz="quarter" idx="11"/>
          </p:nvPr>
        </p:nvSpPr>
        <p:spPr/>
        <p:txBody>
          <a:bodyPr/>
          <a:lstStyle/>
          <a:p>
            <a:r>
              <a:rPr lang="en-US"/>
              <a:t>SecTor 2021</a:t>
            </a:r>
          </a:p>
        </p:txBody>
      </p:sp>
    </p:spTree>
    <p:extLst>
      <p:ext uri="{BB962C8B-B14F-4D97-AF65-F5344CB8AC3E}">
        <p14:creationId xmlns:p14="http://schemas.microsoft.com/office/powerpoint/2010/main" val="3669493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3DF533-1E10-EF42-93A7-AA4806F158D6}"/>
              </a:ext>
            </a:extLst>
          </p:cNvPr>
          <p:cNvPicPr>
            <a:picLocks noChangeAspect="1"/>
          </p:cNvPicPr>
          <p:nvPr/>
        </p:nvPicPr>
        <p:blipFill>
          <a:blip r:embed="rId3"/>
          <a:stretch>
            <a:fillRect/>
          </a:stretch>
        </p:blipFill>
        <p:spPr>
          <a:xfrm>
            <a:off x="1148357" y="0"/>
            <a:ext cx="9895286" cy="6858000"/>
          </a:xfrm>
          <a:prstGeom prst="rect">
            <a:avLst/>
          </a:prstGeom>
        </p:spPr>
      </p:pic>
      <p:sp>
        <p:nvSpPr>
          <p:cNvPr id="3" name="Frame 2">
            <a:extLst>
              <a:ext uri="{FF2B5EF4-FFF2-40B4-BE49-F238E27FC236}">
                <a16:creationId xmlns:a16="http://schemas.microsoft.com/office/drawing/2014/main" id="{D3F345FA-98F7-864A-B5D4-062E14E9681F}"/>
              </a:ext>
            </a:extLst>
          </p:cNvPr>
          <p:cNvSpPr/>
          <p:nvPr/>
        </p:nvSpPr>
        <p:spPr>
          <a:xfrm>
            <a:off x="1298713" y="5168349"/>
            <a:ext cx="8437052" cy="101259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ooter Placeholder 3">
            <a:extLst>
              <a:ext uri="{FF2B5EF4-FFF2-40B4-BE49-F238E27FC236}">
                <a16:creationId xmlns:a16="http://schemas.microsoft.com/office/drawing/2014/main" id="{1B31A346-90E4-8E4B-BA48-8348EF713BFE}"/>
              </a:ext>
            </a:extLst>
          </p:cNvPr>
          <p:cNvSpPr>
            <a:spLocks noGrp="1"/>
          </p:cNvSpPr>
          <p:nvPr>
            <p:ph type="ftr" sz="quarter" idx="11"/>
          </p:nvPr>
        </p:nvSpPr>
        <p:spPr/>
        <p:txBody>
          <a:bodyPr/>
          <a:lstStyle/>
          <a:p>
            <a:r>
              <a:rPr lang="en-US"/>
              <a:t>SecTor 2021</a:t>
            </a:r>
          </a:p>
        </p:txBody>
      </p:sp>
    </p:spTree>
    <p:extLst>
      <p:ext uri="{BB962C8B-B14F-4D97-AF65-F5344CB8AC3E}">
        <p14:creationId xmlns:p14="http://schemas.microsoft.com/office/powerpoint/2010/main" val="3519107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CC2B53-663A-A645-A58C-4A909248A090}"/>
              </a:ext>
            </a:extLst>
          </p:cNvPr>
          <p:cNvSpPr>
            <a:spLocks noGrp="1"/>
          </p:cNvSpPr>
          <p:nvPr>
            <p:ph type="title"/>
          </p:nvPr>
        </p:nvSpPr>
        <p:spPr>
          <a:xfrm>
            <a:off x="839788" y="457200"/>
            <a:ext cx="3932237" cy="1600200"/>
          </a:xfrm>
        </p:spPr>
        <p:txBody>
          <a:bodyPr anchor="ctr">
            <a:normAutofit/>
          </a:bodyPr>
          <a:lstStyle/>
          <a:p>
            <a:r>
              <a:rPr lang="en-US" dirty="0"/>
              <a:t>Chris &amp; Josh</a:t>
            </a:r>
          </a:p>
        </p:txBody>
      </p:sp>
      <p:pic>
        <p:nvPicPr>
          <p:cNvPr id="7" name="Picture Placeholder 6">
            <a:extLst>
              <a:ext uri="{FF2B5EF4-FFF2-40B4-BE49-F238E27FC236}">
                <a16:creationId xmlns:a16="http://schemas.microsoft.com/office/drawing/2014/main" id="{94F8B750-A957-A245-8644-20280DAEA4F9}"/>
              </a:ext>
            </a:extLst>
          </p:cNvPr>
          <p:cNvPicPr>
            <a:picLocks noGrp="1" noChangeAspect="1"/>
          </p:cNvPicPr>
          <p:nvPr>
            <p:ph idx="1"/>
          </p:nvPr>
        </p:nvPicPr>
        <p:blipFill>
          <a:blip r:embed="rId3"/>
          <a:stretch>
            <a:fillRect/>
          </a:stretch>
        </p:blipFill>
        <p:spPr>
          <a:xfrm>
            <a:off x="5183187" y="767399"/>
            <a:ext cx="6920749" cy="5363578"/>
          </a:xfrm>
          <a:prstGeom prst="rect">
            <a:avLst/>
          </a:prstGeom>
          <a:noFill/>
        </p:spPr>
      </p:pic>
      <p:sp>
        <p:nvSpPr>
          <p:cNvPr id="6" name="Text Placeholder 5">
            <a:extLst>
              <a:ext uri="{FF2B5EF4-FFF2-40B4-BE49-F238E27FC236}">
                <a16:creationId xmlns:a16="http://schemas.microsoft.com/office/drawing/2014/main" id="{E5F3A781-1B81-BC41-8EC9-CE0C9382E32D}"/>
              </a:ext>
            </a:extLst>
          </p:cNvPr>
          <p:cNvSpPr>
            <a:spLocks noGrp="1"/>
          </p:cNvSpPr>
          <p:nvPr>
            <p:ph type="body" sz="half" idx="2"/>
          </p:nvPr>
        </p:nvSpPr>
        <p:spPr>
          <a:xfrm>
            <a:off x="839788" y="2057400"/>
            <a:ext cx="3932237" cy="3811588"/>
          </a:xfrm>
        </p:spPr>
        <p:txBody>
          <a:bodyPr>
            <a:normAutofit/>
          </a:bodyPr>
          <a:lstStyle/>
          <a:p>
            <a:pPr marL="0" indent="0">
              <a:buNone/>
            </a:pPr>
            <a:r>
              <a:rPr lang="en-US" sz="2400" dirty="0"/>
              <a:t>https://</a:t>
            </a:r>
            <a:r>
              <a:rPr lang="en-US" sz="2400" dirty="0" err="1"/>
              <a:t>drive.google.com</a:t>
            </a:r>
            <a:r>
              <a:rPr lang="en-US" sz="2400" dirty="0"/>
              <a:t>/file/d/1nayvP3m8GD8cxV_nrk6459mHDV2xaqFB/view</a:t>
            </a:r>
          </a:p>
        </p:txBody>
      </p:sp>
      <p:sp>
        <p:nvSpPr>
          <p:cNvPr id="2" name="Footer Placeholder 1">
            <a:extLst>
              <a:ext uri="{FF2B5EF4-FFF2-40B4-BE49-F238E27FC236}">
                <a16:creationId xmlns:a16="http://schemas.microsoft.com/office/drawing/2014/main" id="{A0DD93BB-B42F-8E4D-AAAE-7738E4566DC0}"/>
              </a:ext>
            </a:extLst>
          </p:cNvPr>
          <p:cNvSpPr>
            <a:spLocks noGrp="1"/>
          </p:cNvSpPr>
          <p:nvPr>
            <p:ph type="ftr" sz="quarter" idx="11"/>
          </p:nvPr>
        </p:nvSpPr>
        <p:spPr/>
        <p:txBody>
          <a:bodyPr/>
          <a:lstStyle/>
          <a:p>
            <a:r>
              <a:rPr lang="en-US"/>
              <a:t>SecTor 2021</a:t>
            </a:r>
          </a:p>
        </p:txBody>
      </p:sp>
    </p:spTree>
    <p:extLst>
      <p:ext uri="{BB962C8B-B14F-4D97-AF65-F5344CB8AC3E}">
        <p14:creationId xmlns:p14="http://schemas.microsoft.com/office/powerpoint/2010/main" val="3187180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8022B-8ED5-A048-8CDA-19AEAA49E95E}"/>
              </a:ext>
            </a:extLst>
          </p:cNvPr>
          <p:cNvSpPr>
            <a:spLocks noGrp="1"/>
          </p:cNvSpPr>
          <p:nvPr>
            <p:ph type="title"/>
          </p:nvPr>
        </p:nvSpPr>
        <p:spPr/>
        <p:txBody>
          <a:bodyPr/>
          <a:lstStyle/>
          <a:p>
            <a:pPr algn="l"/>
            <a:r>
              <a:rPr lang="en-US" dirty="0"/>
              <a:t>Pro Tip</a:t>
            </a:r>
          </a:p>
        </p:txBody>
      </p:sp>
      <p:pic>
        <p:nvPicPr>
          <p:cNvPr id="5" name="Content Placeholder 4">
            <a:extLst>
              <a:ext uri="{FF2B5EF4-FFF2-40B4-BE49-F238E27FC236}">
                <a16:creationId xmlns:a16="http://schemas.microsoft.com/office/drawing/2014/main" id="{628FFA6B-1168-944D-ABE6-12DA87799E2E}"/>
              </a:ext>
            </a:extLst>
          </p:cNvPr>
          <p:cNvPicPr>
            <a:picLocks noGrp="1" noChangeAspect="1"/>
          </p:cNvPicPr>
          <p:nvPr>
            <p:ph idx="1"/>
          </p:nvPr>
        </p:nvPicPr>
        <p:blipFill>
          <a:blip r:embed="rId3"/>
          <a:stretch>
            <a:fillRect/>
          </a:stretch>
        </p:blipFill>
        <p:spPr>
          <a:xfrm>
            <a:off x="3160936" y="365125"/>
            <a:ext cx="9031064" cy="6492875"/>
          </a:xfrm>
          <a:prstGeom prst="rect">
            <a:avLst/>
          </a:prstGeom>
        </p:spPr>
      </p:pic>
      <p:sp>
        <p:nvSpPr>
          <p:cNvPr id="4" name="Text Placeholder 3">
            <a:extLst>
              <a:ext uri="{FF2B5EF4-FFF2-40B4-BE49-F238E27FC236}">
                <a16:creationId xmlns:a16="http://schemas.microsoft.com/office/drawing/2014/main" id="{65D76978-7E72-F340-88DF-95A28E0C2826}"/>
              </a:ext>
            </a:extLst>
          </p:cNvPr>
          <p:cNvSpPr>
            <a:spLocks noGrp="1"/>
          </p:cNvSpPr>
          <p:nvPr>
            <p:ph type="body" sz="half" idx="4294967295"/>
          </p:nvPr>
        </p:nvSpPr>
        <p:spPr>
          <a:xfrm>
            <a:off x="0" y="2057400"/>
            <a:ext cx="3160936" cy="3811588"/>
          </a:xfrm>
        </p:spPr>
        <p:txBody>
          <a:bodyPr>
            <a:normAutofit/>
          </a:bodyPr>
          <a:lstStyle/>
          <a:p>
            <a:pPr marL="0" indent="0" algn="ctr">
              <a:buNone/>
            </a:pPr>
            <a:r>
              <a:rPr lang="en-US" sz="3600" dirty="0" err="1"/>
              <a:t>uncoder.io</a:t>
            </a:r>
            <a:endParaRPr lang="en-US" sz="3600" dirty="0"/>
          </a:p>
        </p:txBody>
      </p:sp>
      <p:sp>
        <p:nvSpPr>
          <p:cNvPr id="3" name="Footer Placeholder 2">
            <a:extLst>
              <a:ext uri="{FF2B5EF4-FFF2-40B4-BE49-F238E27FC236}">
                <a16:creationId xmlns:a16="http://schemas.microsoft.com/office/drawing/2014/main" id="{3F90E20E-AC24-1A41-BA15-3BBE93449B52}"/>
              </a:ext>
            </a:extLst>
          </p:cNvPr>
          <p:cNvSpPr>
            <a:spLocks noGrp="1"/>
          </p:cNvSpPr>
          <p:nvPr>
            <p:ph type="ftr" sz="quarter" idx="11"/>
          </p:nvPr>
        </p:nvSpPr>
        <p:spPr/>
        <p:txBody>
          <a:bodyPr/>
          <a:lstStyle/>
          <a:p>
            <a:r>
              <a:rPr lang="en-US"/>
              <a:t>SecTor 2021</a:t>
            </a:r>
          </a:p>
        </p:txBody>
      </p:sp>
    </p:spTree>
    <p:extLst>
      <p:ext uri="{BB962C8B-B14F-4D97-AF65-F5344CB8AC3E}">
        <p14:creationId xmlns:p14="http://schemas.microsoft.com/office/powerpoint/2010/main" val="695872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9577270F-CB79-45A7-AEE8-0F7D8A923622}"/>
              </a:ext>
            </a:extLst>
          </p:cNvPr>
          <p:cNvSpPr>
            <a:spLocks noGrp="1"/>
          </p:cNvSpPr>
          <p:nvPr>
            <p:ph type="title"/>
          </p:nvPr>
        </p:nvSpPr>
        <p:spPr>
          <a:xfrm>
            <a:off x="838200" y="365125"/>
            <a:ext cx="10515600" cy="1325563"/>
          </a:xfrm>
        </p:spPr>
        <p:txBody>
          <a:bodyPr anchor="ctr">
            <a:normAutofit/>
          </a:bodyPr>
          <a:lstStyle/>
          <a:p>
            <a:r>
              <a:rPr lang="en-US" dirty="0"/>
              <a:t>Detection Pipeline</a:t>
            </a:r>
          </a:p>
        </p:txBody>
      </p:sp>
      <p:pic>
        <p:nvPicPr>
          <p:cNvPr id="9218" name="Picture 2" descr="Science Fiction &amp; Fantasy - venom">
            <a:extLst>
              <a:ext uri="{FF2B5EF4-FFF2-40B4-BE49-F238E27FC236}">
                <a16:creationId xmlns:a16="http://schemas.microsoft.com/office/drawing/2014/main" id="{D4841F40-F1FF-2741-98B4-A9311AB429FB}"/>
              </a:ext>
            </a:extLst>
          </p:cNvPr>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r="865" b="-1"/>
          <a:stretch/>
        </p:blipFill>
        <p:spPr bwMode="auto">
          <a:xfrm>
            <a:off x="838200" y="1825625"/>
            <a:ext cx="5181600" cy="4351338"/>
          </a:xfrm>
          <a:prstGeom prst="rect">
            <a:avLst/>
          </a:prstGeom>
          <a:noFill/>
          <a:extLst>
            <a:ext uri="{909E8E84-426E-40DD-AFC4-6F175D3DCCD1}">
              <a14:hiddenFill xmlns:a14="http://schemas.microsoft.com/office/drawing/2010/main">
                <a:solidFill>
                  <a:srgbClr val="FFFFFF"/>
                </a:solidFill>
              </a14:hiddenFill>
            </a:ext>
          </a:extLst>
        </p:spPr>
      </p:pic>
      <p:sp>
        <p:nvSpPr>
          <p:cNvPr id="9220" name="Content Placeholder 3">
            <a:extLst>
              <a:ext uri="{FF2B5EF4-FFF2-40B4-BE49-F238E27FC236}">
                <a16:creationId xmlns:a16="http://schemas.microsoft.com/office/drawing/2014/main" id="{F4F8F1D2-2952-4DFD-B32F-39E288C0446A}"/>
              </a:ext>
            </a:extLst>
          </p:cNvPr>
          <p:cNvSpPr>
            <a:spLocks noGrp="1"/>
          </p:cNvSpPr>
          <p:nvPr>
            <p:ph sz="half" idx="2"/>
          </p:nvPr>
        </p:nvSpPr>
        <p:spPr>
          <a:xfrm>
            <a:off x="6172200" y="1825625"/>
            <a:ext cx="5181600" cy="4351338"/>
          </a:xfrm>
        </p:spPr>
        <p:txBody>
          <a:bodyPr>
            <a:normAutofit fontScale="92500" lnSpcReduction="10000"/>
          </a:bodyPr>
          <a:lstStyle/>
          <a:p>
            <a:pPr marL="0" indent="0">
              <a:buNone/>
            </a:pPr>
            <a:r>
              <a:rPr lang="en-US" dirty="0"/>
              <a:t>Make sure the whole chain is working</a:t>
            </a:r>
          </a:p>
          <a:p>
            <a:pPr marL="0" indent="0">
              <a:buNone/>
            </a:pPr>
            <a:r>
              <a:rPr lang="en-US" dirty="0"/>
              <a:t>Run your ART often</a:t>
            </a:r>
          </a:p>
          <a:p>
            <a:pPr marL="0" indent="0">
              <a:buNone/>
            </a:pPr>
            <a:r>
              <a:rPr lang="en-US" dirty="0"/>
              <a:t>Scheduled Tasks / Cron</a:t>
            </a:r>
          </a:p>
          <a:p>
            <a:pPr marL="0" indent="0">
              <a:buNone/>
            </a:pPr>
            <a:r>
              <a:rPr lang="en-US" dirty="0"/>
              <a:t>Docker</a:t>
            </a:r>
          </a:p>
          <a:p>
            <a:pPr marL="0" indent="0">
              <a:buNone/>
            </a:pPr>
            <a:r>
              <a:rPr lang="en-US" dirty="0"/>
              <a:t>Put the source system in Allow/Ignore list</a:t>
            </a:r>
          </a:p>
          <a:p>
            <a:pPr marL="0" indent="0">
              <a:buNone/>
            </a:pPr>
            <a:r>
              <a:rPr lang="en-US" dirty="0"/>
              <a:t>Send the ticket to a test queue</a:t>
            </a:r>
          </a:p>
          <a:p>
            <a:pPr marL="0" indent="0">
              <a:buNone/>
            </a:pPr>
            <a:r>
              <a:rPr lang="en-US" dirty="0"/>
              <a:t>blog.3coresec.com/2021/08/detection-as-code-</a:t>
            </a:r>
            <a:r>
              <a:rPr lang="en-US" dirty="0" err="1"/>
              <a:t>dac</a:t>
            </a:r>
            <a:r>
              <a:rPr lang="en-US" dirty="0"/>
              <a:t>-</a:t>
            </a:r>
            <a:r>
              <a:rPr lang="en-US" dirty="0" err="1"/>
              <a:t>challenges.html</a:t>
            </a:r>
            <a:endParaRPr lang="en-US" dirty="0"/>
          </a:p>
        </p:txBody>
      </p:sp>
      <p:sp>
        <p:nvSpPr>
          <p:cNvPr id="2" name="Footer Placeholder 1">
            <a:extLst>
              <a:ext uri="{FF2B5EF4-FFF2-40B4-BE49-F238E27FC236}">
                <a16:creationId xmlns:a16="http://schemas.microsoft.com/office/drawing/2014/main" id="{3354DD06-54DC-FA44-8BE8-8C4FF019691F}"/>
              </a:ext>
            </a:extLst>
          </p:cNvPr>
          <p:cNvSpPr>
            <a:spLocks noGrp="1"/>
          </p:cNvSpPr>
          <p:nvPr>
            <p:ph type="ftr" sz="quarter" idx="11"/>
          </p:nvPr>
        </p:nvSpPr>
        <p:spPr/>
        <p:txBody>
          <a:bodyPr/>
          <a:lstStyle/>
          <a:p>
            <a:r>
              <a:rPr lang="en-US"/>
              <a:t>SecTor 2021</a:t>
            </a:r>
          </a:p>
        </p:txBody>
      </p:sp>
    </p:spTree>
    <p:extLst>
      <p:ext uri="{BB962C8B-B14F-4D97-AF65-F5344CB8AC3E}">
        <p14:creationId xmlns:p14="http://schemas.microsoft.com/office/powerpoint/2010/main" val="724225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Process</a:t>
            </a:r>
          </a:p>
        </p:txBody>
      </p:sp>
      <p:graphicFrame>
        <p:nvGraphicFramePr>
          <p:cNvPr id="4" name="Content Placeholder 3">
            <a:extLst>
              <a:ext uri="{FF2B5EF4-FFF2-40B4-BE49-F238E27FC236}">
                <a16:creationId xmlns:a16="http://schemas.microsoft.com/office/drawing/2014/main" id="{2C6B79F8-E70F-4B4A-A765-D15241A907E6}"/>
              </a:ext>
            </a:extLst>
          </p:cNvPr>
          <p:cNvGraphicFramePr>
            <a:graphicFrameLocks noGrp="1"/>
          </p:cNvGraphicFramePr>
          <p:nvPr>
            <p:ph idx="1"/>
            <p:extLst>
              <p:ext uri="{D42A27DB-BD31-4B8C-83A1-F6EECF244321}">
                <p14:modId xmlns:p14="http://schemas.microsoft.com/office/powerpoint/2010/main" val="1435907842"/>
              </p:ext>
            </p:extLst>
          </p:nvPr>
        </p:nvGraphicFramePr>
        <p:xfrm>
          <a:off x="838200" y="1789610"/>
          <a:ext cx="10515600" cy="47032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541D0EDD-48A0-1242-9E30-23B0C20A72BC}"/>
              </a:ext>
            </a:extLst>
          </p:cNvPr>
          <p:cNvSpPr>
            <a:spLocks noGrp="1"/>
          </p:cNvSpPr>
          <p:nvPr>
            <p:ph type="ftr" sz="quarter" idx="11"/>
          </p:nvPr>
        </p:nvSpPr>
        <p:spPr/>
        <p:txBody>
          <a:bodyPr/>
          <a:lstStyle/>
          <a:p>
            <a:r>
              <a:rPr lang="en-US"/>
              <a:t>SecTor 2021</a:t>
            </a:r>
          </a:p>
        </p:txBody>
      </p:sp>
    </p:spTree>
    <p:extLst>
      <p:ext uri="{BB962C8B-B14F-4D97-AF65-F5344CB8AC3E}">
        <p14:creationId xmlns:p14="http://schemas.microsoft.com/office/powerpoint/2010/main" val="2059971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43D870E5-C788-4F16-8774-16B144413C01}"/>
              </a:ext>
            </a:extLst>
          </p:cNvPr>
          <p:cNvSpPr>
            <a:spLocks noGrp="1"/>
          </p:cNvSpPr>
          <p:nvPr>
            <p:ph type="title"/>
          </p:nvPr>
        </p:nvSpPr>
        <p:spPr>
          <a:xfrm>
            <a:off x="838200" y="365125"/>
            <a:ext cx="10515600" cy="1325563"/>
          </a:xfrm>
        </p:spPr>
        <p:txBody>
          <a:bodyPr/>
          <a:lstStyle/>
          <a:p>
            <a:r>
              <a:rPr lang="en-US" dirty="0"/>
              <a:t>Incident Response Playbook</a:t>
            </a:r>
          </a:p>
        </p:txBody>
      </p:sp>
      <p:sp>
        <p:nvSpPr>
          <p:cNvPr id="73" name="Content Placeholder 2">
            <a:extLst>
              <a:ext uri="{FF2B5EF4-FFF2-40B4-BE49-F238E27FC236}">
                <a16:creationId xmlns:a16="http://schemas.microsoft.com/office/drawing/2014/main" id="{F53CA13E-1A70-45B0-B0D2-31373319CC5F}"/>
              </a:ext>
            </a:extLst>
          </p:cNvPr>
          <p:cNvSpPr>
            <a:spLocks noGrp="1"/>
          </p:cNvSpPr>
          <p:nvPr>
            <p:ph sz="half" idx="1"/>
          </p:nvPr>
        </p:nvSpPr>
        <p:spPr>
          <a:xfrm>
            <a:off x="838200" y="1825625"/>
            <a:ext cx="5181600" cy="4351338"/>
          </a:xfrm>
        </p:spPr>
        <p:txBody>
          <a:bodyPr/>
          <a:lstStyle/>
          <a:p>
            <a:pPr marL="0" indent="0">
              <a:buNone/>
            </a:pPr>
            <a:r>
              <a:rPr lang="en-US" dirty="0"/>
              <a:t>Process for SOC Analysts</a:t>
            </a:r>
          </a:p>
          <a:p>
            <a:pPr marL="0" indent="0">
              <a:buNone/>
            </a:pPr>
            <a:r>
              <a:rPr lang="en-US" dirty="0"/>
              <a:t>Business E-Mail Compromise (BEC)</a:t>
            </a:r>
          </a:p>
          <a:p>
            <a:endParaRPr lang="en-US" dirty="0"/>
          </a:p>
        </p:txBody>
      </p:sp>
      <p:pic>
        <p:nvPicPr>
          <p:cNvPr id="10242" name="Picture 2" descr="Venom - Ranker Insights">
            <a:extLst>
              <a:ext uri="{FF2B5EF4-FFF2-40B4-BE49-F238E27FC236}">
                <a16:creationId xmlns:a16="http://schemas.microsoft.com/office/drawing/2014/main" id="{7102FAC4-B56B-AE48-BD15-3718542B1B37}"/>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r="3" b="16026"/>
          <a:stretch/>
        </p:blipFill>
        <p:spPr bwMode="auto">
          <a:xfrm>
            <a:off x="6172200" y="1825625"/>
            <a:ext cx="5181600" cy="4351338"/>
          </a:xfrm>
          <a:prstGeom prst="rect">
            <a:avLst/>
          </a:prstGeom>
          <a:solidFill>
            <a:srgbClr val="FFFFFF"/>
          </a:solidFill>
        </p:spPr>
      </p:pic>
      <p:sp>
        <p:nvSpPr>
          <p:cNvPr id="2" name="Footer Placeholder 1">
            <a:extLst>
              <a:ext uri="{FF2B5EF4-FFF2-40B4-BE49-F238E27FC236}">
                <a16:creationId xmlns:a16="http://schemas.microsoft.com/office/drawing/2014/main" id="{FEC0366D-025B-C548-BBB8-F87E226477E3}"/>
              </a:ext>
            </a:extLst>
          </p:cNvPr>
          <p:cNvSpPr>
            <a:spLocks noGrp="1"/>
          </p:cNvSpPr>
          <p:nvPr>
            <p:ph type="ftr" sz="quarter" idx="11"/>
          </p:nvPr>
        </p:nvSpPr>
        <p:spPr/>
        <p:txBody>
          <a:bodyPr/>
          <a:lstStyle/>
          <a:p>
            <a:r>
              <a:rPr lang="en-US"/>
              <a:t>SecTor 2021</a:t>
            </a:r>
            <a:endParaRPr lang="en-US" dirty="0"/>
          </a:p>
        </p:txBody>
      </p:sp>
    </p:spTree>
    <p:extLst>
      <p:ext uri="{BB962C8B-B14F-4D97-AF65-F5344CB8AC3E}">
        <p14:creationId xmlns:p14="http://schemas.microsoft.com/office/powerpoint/2010/main" val="1921842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3E356CB4-0178-1245-BF8A-58034F390636}"/>
              </a:ext>
            </a:extLst>
          </p:cNvPr>
          <p:cNvSpPr/>
          <p:nvPr/>
        </p:nvSpPr>
        <p:spPr>
          <a:xfrm>
            <a:off x="1046924" y="4629198"/>
            <a:ext cx="11105320" cy="1963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A641F08B-488B-E747-B7C8-C129C9F521EE}"/>
              </a:ext>
            </a:extLst>
          </p:cNvPr>
          <p:cNvSpPr/>
          <p:nvPr/>
        </p:nvSpPr>
        <p:spPr>
          <a:xfrm>
            <a:off x="2239617" y="2835966"/>
            <a:ext cx="8666922" cy="169589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EB91D3-EA34-6941-ABFB-A074B7273FD5}"/>
              </a:ext>
            </a:extLst>
          </p:cNvPr>
          <p:cNvSpPr>
            <a:spLocks noGrp="1"/>
          </p:cNvSpPr>
          <p:nvPr>
            <p:ph type="title"/>
          </p:nvPr>
        </p:nvSpPr>
        <p:spPr/>
        <p:txBody>
          <a:bodyPr/>
          <a:lstStyle/>
          <a:p>
            <a:r>
              <a:rPr lang="en-US" dirty="0"/>
              <a:t>Plan vs Playbooks vs Microplays</a:t>
            </a:r>
          </a:p>
        </p:txBody>
      </p:sp>
      <p:sp>
        <p:nvSpPr>
          <p:cNvPr id="6" name="Rectangle: Rounded Corners 2">
            <a:extLst>
              <a:ext uri="{FF2B5EF4-FFF2-40B4-BE49-F238E27FC236}">
                <a16:creationId xmlns:a16="http://schemas.microsoft.com/office/drawing/2014/main" id="{85D9882C-7298-2B44-864B-C5176D46F87F}"/>
              </a:ext>
            </a:extLst>
          </p:cNvPr>
          <p:cNvSpPr/>
          <p:nvPr/>
        </p:nvSpPr>
        <p:spPr>
          <a:xfrm>
            <a:off x="4315800" y="1690688"/>
            <a:ext cx="4139608" cy="804333"/>
          </a:xfrm>
          <a:prstGeom prst="roundRect">
            <a:avLst/>
          </a:prstGeom>
          <a:solidFill>
            <a:schemeClr val="bg2">
              <a:lumMod val="2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457200" rtl="0" fontAlgn="base">
              <a:spcBef>
                <a:spcPct val="0"/>
              </a:spcBef>
              <a:spcAft>
                <a:spcPct val="0"/>
              </a:spcAft>
              <a:defRPr sz="2400" kern="1200">
                <a:solidFill>
                  <a:schemeClr val="lt1"/>
                </a:solidFill>
                <a:latin typeface="+mn-lt"/>
                <a:ea typeface="+mn-ea"/>
                <a:cs typeface="+mn-cs"/>
              </a:defRPr>
            </a:lvl1pPr>
            <a:lvl2pPr marL="457200" algn="l" defTabSz="457200" rtl="0" fontAlgn="base">
              <a:spcBef>
                <a:spcPct val="0"/>
              </a:spcBef>
              <a:spcAft>
                <a:spcPct val="0"/>
              </a:spcAft>
              <a:defRPr sz="2400" kern="1200">
                <a:solidFill>
                  <a:schemeClr val="lt1"/>
                </a:solidFill>
                <a:latin typeface="+mn-lt"/>
                <a:ea typeface="+mn-ea"/>
                <a:cs typeface="+mn-cs"/>
              </a:defRPr>
            </a:lvl2pPr>
            <a:lvl3pPr marL="914400" algn="l" defTabSz="457200" rtl="0" fontAlgn="base">
              <a:spcBef>
                <a:spcPct val="0"/>
              </a:spcBef>
              <a:spcAft>
                <a:spcPct val="0"/>
              </a:spcAft>
              <a:defRPr sz="2400" kern="1200">
                <a:solidFill>
                  <a:schemeClr val="lt1"/>
                </a:solidFill>
                <a:latin typeface="+mn-lt"/>
                <a:ea typeface="+mn-ea"/>
                <a:cs typeface="+mn-cs"/>
              </a:defRPr>
            </a:lvl3pPr>
            <a:lvl4pPr marL="1371600" algn="l" defTabSz="457200" rtl="0" fontAlgn="base">
              <a:spcBef>
                <a:spcPct val="0"/>
              </a:spcBef>
              <a:spcAft>
                <a:spcPct val="0"/>
              </a:spcAft>
              <a:defRPr sz="2400" kern="1200">
                <a:solidFill>
                  <a:schemeClr val="lt1"/>
                </a:solidFill>
                <a:latin typeface="+mn-lt"/>
                <a:ea typeface="+mn-ea"/>
                <a:cs typeface="+mn-cs"/>
              </a:defRPr>
            </a:lvl4pPr>
            <a:lvl5pPr marL="1828800" algn="l" defTabSz="457200"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r>
              <a:rPr lang="en-CA" dirty="0"/>
              <a:t>INCIDENT RESPONSE PLAN</a:t>
            </a:r>
          </a:p>
        </p:txBody>
      </p:sp>
      <p:sp>
        <p:nvSpPr>
          <p:cNvPr id="7" name="Rectangle: Rounded Corners 3">
            <a:extLst>
              <a:ext uri="{FF2B5EF4-FFF2-40B4-BE49-F238E27FC236}">
                <a16:creationId xmlns:a16="http://schemas.microsoft.com/office/drawing/2014/main" id="{F2E59D76-1FB3-4F04-93A2-ACFA60475409}"/>
              </a:ext>
            </a:extLst>
          </p:cNvPr>
          <p:cNvSpPr/>
          <p:nvPr/>
        </p:nvSpPr>
        <p:spPr>
          <a:xfrm>
            <a:off x="2417485" y="2999563"/>
            <a:ext cx="1558800" cy="1325563"/>
          </a:xfrm>
          <a:prstGeom prst="roundRect">
            <a:avLst/>
          </a:prstGeom>
          <a:solidFill>
            <a:schemeClr val="bg1">
              <a:lumMod val="50000"/>
            </a:schemeClr>
          </a:solidFill>
          <a:ln>
            <a:solidFill>
              <a:schemeClr val="bg2">
                <a:lumMod val="50000"/>
              </a:schemeClr>
            </a:solidFill>
          </a:ln>
        </p:spPr>
        <p:style>
          <a:lnRef idx="1">
            <a:schemeClr val="accent6"/>
          </a:lnRef>
          <a:fillRef idx="2">
            <a:schemeClr val="accent6"/>
          </a:fillRef>
          <a:effectRef idx="1">
            <a:schemeClr val="accent6"/>
          </a:effectRef>
          <a:fontRef idx="minor">
            <a:schemeClr val="dk1"/>
          </a:fontRef>
        </p:style>
        <p:txBody>
          <a:bodyPr rtlCol="0" anchor="t"/>
          <a:lstStyle>
            <a:defPPr>
              <a:defRPr lang="en-US"/>
            </a:defPPr>
            <a:lvl1pPr algn="l" defTabSz="457200" rtl="0" fontAlgn="base">
              <a:spcBef>
                <a:spcPct val="0"/>
              </a:spcBef>
              <a:spcAft>
                <a:spcPct val="0"/>
              </a:spcAft>
              <a:defRPr sz="2400" kern="1200">
                <a:solidFill>
                  <a:schemeClr val="dk1"/>
                </a:solidFill>
                <a:latin typeface="+mn-lt"/>
                <a:ea typeface="+mn-ea"/>
                <a:cs typeface="+mn-cs"/>
              </a:defRPr>
            </a:lvl1pPr>
            <a:lvl2pPr marL="457200" algn="l" defTabSz="457200" rtl="0" fontAlgn="base">
              <a:spcBef>
                <a:spcPct val="0"/>
              </a:spcBef>
              <a:spcAft>
                <a:spcPct val="0"/>
              </a:spcAft>
              <a:defRPr sz="2400" kern="1200">
                <a:solidFill>
                  <a:schemeClr val="dk1"/>
                </a:solidFill>
                <a:latin typeface="+mn-lt"/>
                <a:ea typeface="+mn-ea"/>
                <a:cs typeface="+mn-cs"/>
              </a:defRPr>
            </a:lvl2pPr>
            <a:lvl3pPr marL="914400" algn="l" defTabSz="457200" rtl="0" fontAlgn="base">
              <a:spcBef>
                <a:spcPct val="0"/>
              </a:spcBef>
              <a:spcAft>
                <a:spcPct val="0"/>
              </a:spcAft>
              <a:defRPr sz="2400" kern="1200">
                <a:solidFill>
                  <a:schemeClr val="dk1"/>
                </a:solidFill>
                <a:latin typeface="+mn-lt"/>
                <a:ea typeface="+mn-ea"/>
                <a:cs typeface="+mn-cs"/>
              </a:defRPr>
            </a:lvl3pPr>
            <a:lvl4pPr marL="1371600" algn="l" defTabSz="457200" rtl="0" fontAlgn="base">
              <a:spcBef>
                <a:spcPct val="0"/>
              </a:spcBef>
              <a:spcAft>
                <a:spcPct val="0"/>
              </a:spcAft>
              <a:defRPr sz="2400" kern="1200">
                <a:solidFill>
                  <a:schemeClr val="dk1"/>
                </a:solidFill>
                <a:latin typeface="+mn-lt"/>
                <a:ea typeface="+mn-ea"/>
                <a:cs typeface="+mn-cs"/>
              </a:defRPr>
            </a:lvl4pPr>
            <a:lvl5pPr marL="1828800" algn="l" defTabSz="457200"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a:r>
              <a:rPr lang="en-CA" dirty="0"/>
              <a:t>Ransom</a:t>
            </a:r>
          </a:p>
          <a:p>
            <a:endParaRPr lang="en-CA" dirty="0"/>
          </a:p>
        </p:txBody>
      </p:sp>
      <p:sp>
        <p:nvSpPr>
          <p:cNvPr id="8" name="Rectangle: Rounded Corners 3">
            <a:extLst>
              <a:ext uri="{FF2B5EF4-FFF2-40B4-BE49-F238E27FC236}">
                <a16:creationId xmlns:a16="http://schemas.microsoft.com/office/drawing/2014/main" id="{9C405CF3-3ED5-CD4E-A4B3-2B860B5D74E1}"/>
              </a:ext>
            </a:extLst>
          </p:cNvPr>
          <p:cNvSpPr/>
          <p:nvPr/>
        </p:nvSpPr>
        <p:spPr>
          <a:xfrm>
            <a:off x="6883356" y="2999563"/>
            <a:ext cx="1558800" cy="1325563"/>
          </a:xfrm>
          <a:prstGeom prst="roundRect">
            <a:avLst/>
          </a:prstGeom>
          <a:solidFill>
            <a:schemeClr val="bg1">
              <a:lumMod val="50000"/>
            </a:schemeClr>
          </a:solidFill>
          <a:ln>
            <a:solidFill>
              <a:schemeClr val="bg2">
                <a:lumMod val="50000"/>
              </a:schemeClr>
            </a:solidFill>
          </a:ln>
        </p:spPr>
        <p:style>
          <a:lnRef idx="1">
            <a:schemeClr val="accent6"/>
          </a:lnRef>
          <a:fillRef idx="2">
            <a:schemeClr val="accent6"/>
          </a:fillRef>
          <a:effectRef idx="1">
            <a:schemeClr val="accent6"/>
          </a:effectRef>
          <a:fontRef idx="minor">
            <a:schemeClr val="dk1"/>
          </a:fontRef>
        </p:style>
        <p:txBody>
          <a:bodyPr rtlCol="0" anchor="t"/>
          <a:lstStyle/>
          <a:p>
            <a:pPr algn="ctr"/>
            <a:r>
              <a:rPr lang="en-CA" sz="2400" dirty="0"/>
              <a:t>Phish</a:t>
            </a:r>
          </a:p>
          <a:p>
            <a:endParaRPr lang="en-CA" dirty="0"/>
          </a:p>
        </p:txBody>
      </p:sp>
      <p:sp>
        <p:nvSpPr>
          <p:cNvPr id="9" name="Rectangle: Rounded Corners 3">
            <a:extLst>
              <a:ext uri="{FF2B5EF4-FFF2-40B4-BE49-F238E27FC236}">
                <a16:creationId xmlns:a16="http://schemas.microsoft.com/office/drawing/2014/main" id="{0EE7C3DA-31A3-334A-9489-102A6923B95A}"/>
              </a:ext>
            </a:extLst>
          </p:cNvPr>
          <p:cNvSpPr/>
          <p:nvPr/>
        </p:nvSpPr>
        <p:spPr>
          <a:xfrm>
            <a:off x="4682047" y="2999563"/>
            <a:ext cx="1558800" cy="1325563"/>
          </a:xfrm>
          <a:prstGeom prst="roundRect">
            <a:avLst/>
          </a:prstGeom>
          <a:solidFill>
            <a:schemeClr val="bg1">
              <a:lumMod val="50000"/>
            </a:schemeClr>
          </a:solidFill>
          <a:ln>
            <a:solidFill>
              <a:schemeClr val="bg2">
                <a:lumMod val="50000"/>
              </a:schemeClr>
            </a:solidFill>
          </a:ln>
        </p:spPr>
        <p:style>
          <a:lnRef idx="1">
            <a:schemeClr val="accent6"/>
          </a:lnRef>
          <a:fillRef idx="2">
            <a:schemeClr val="accent6"/>
          </a:fillRef>
          <a:effectRef idx="1">
            <a:schemeClr val="accent6"/>
          </a:effectRef>
          <a:fontRef idx="minor">
            <a:schemeClr val="dk1"/>
          </a:fontRef>
        </p:style>
        <p:txBody>
          <a:bodyPr rtlCol="0" anchor="t"/>
          <a:lstStyle/>
          <a:p>
            <a:pPr algn="ctr"/>
            <a:r>
              <a:rPr lang="en-CA" sz="2400" dirty="0"/>
              <a:t>BEC</a:t>
            </a:r>
          </a:p>
          <a:p>
            <a:endParaRPr lang="en-CA" dirty="0"/>
          </a:p>
        </p:txBody>
      </p:sp>
      <p:sp>
        <p:nvSpPr>
          <p:cNvPr id="10" name="Rectangle: Rounded Corners 3">
            <a:extLst>
              <a:ext uri="{FF2B5EF4-FFF2-40B4-BE49-F238E27FC236}">
                <a16:creationId xmlns:a16="http://schemas.microsoft.com/office/drawing/2014/main" id="{EF25E769-18A9-164D-A92B-BFC8A11E9A9C}"/>
              </a:ext>
            </a:extLst>
          </p:cNvPr>
          <p:cNvSpPr/>
          <p:nvPr/>
        </p:nvSpPr>
        <p:spPr>
          <a:xfrm>
            <a:off x="9147917" y="2999563"/>
            <a:ext cx="1558800" cy="1325563"/>
          </a:xfrm>
          <a:prstGeom prst="roundRect">
            <a:avLst/>
          </a:prstGeom>
          <a:solidFill>
            <a:schemeClr val="bg1">
              <a:lumMod val="50000"/>
            </a:schemeClr>
          </a:solidFill>
          <a:ln>
            <a:solidFill>
              <a:schemeClr val="bg2">
                <a:lumMod val="50000"/>
              </a:schemeClr>
            </a:solidFill>
          </a:ln>
        </p:spPr>
        <p:style>
          <a:lnRef idx="1">
            <a:schemeClr val="accent6"/>
          </a:lnRef>
          <a:fillRef idx="2">
            <a:schemeClr val="accent6"/>
          </a:fillRef>
          <a:effectRef idx="1">
            <a:schemeClr val="accent6"/>
          </a:effectRef>
          <a:fontRef idx="minor">
            <a:schemeClr val="dk1"/>
          </a:fontRef>
        </p:style>
        <p:txBody>
          <a:bodyPr rtlCol="0" anchor="t"/>
          <a:lstStyle/>
          <a:p>
            <a:pPr algn="ctr"/>
            <a:r>
              <a:rPr lang="en-CA" sz="2400" dirty="0"/>
              <a:t>Account Comp</a:t>
            </a:r>
          </a:p>
        </p:txBody>
      </p:sp>
      <p:sp>
        <p:nvSpPr>
          <p:cNvPr id="11" name="Rectangle: Rounded Corners 3">
            <a:extLst>
              <a:ext uri="{FF2B5EF4-FFF2-40B4-BE49-F238E27FC236}">
                <a16:creationId xmlns:a16="http://schemas.microsoft.com/office/drawing/2014/main" id="{1CEF5EDF-1C3C-684A-BCBD-6BF146CB26C2}"/>
              </a:ext>
            </a:extLst>
          </p:cNvPr>
          <p:cNvSpPr/>
          <p:nvPr/>
        </p:nvSpPr>
        <p:spPr>
          <a:xfrm>
            <a:off x="1096287" y="4698393"/>
            <a:ext cx="1558800" cy="1794482"/>
          </a:xfrm>
          <a:prstGeom prst="roundRect">
            <a:avLst/>
          </a:prstGeom>
          <a:solidFill>
            <a:schemeClr val="bg1">
              <a:lumMod val="85000"/>
            </a:schemeClr>
          </a:solidFill>
          <a:ln>
            <a:solidFill>
              <a:schemeClr val="tx1">
                <a:lumMod val="50000"/>
                <a:lumOff val="50000"/>
              </a:schemeClr>
            </a:solidFill>
          </a:ln>
        </p:spPr>
        <p:style>
          <a:lnRef idx="1">
            <a:schemeClr val="accent6"/>
          </a:lnRef>
          <a:fillRef idx="2">
            <a:schemeClr val="accent6"/>
          </a:fillRef>
          <a:effectRef idx="1">
            <a:schemeClr val="accent6"/>
          </a:effectRef>
          <a:fontRef idx="minor">
            <a:schemeClr val="dk1"/>
          </a:fontRef>
        </p:style>
        <p:txBody>
          <a:bodyPr rtlCol="0" anchor="t"/>
          <a:lstStyle/>
          <a:p>
            <a:pPr algn="ctr"/>
            <a:r>
              <a:rPr lang="en-CA" sz="2400" dirty="0"/>
              <a:t>Submit Hash</a:t>
            </a:r>
          </a:p>
          <a:p>
            <a:r>
              <a:rPr lang="en-CA" dirty="0"/>
              <a:t>VT</a:t>
            </a:r>
            <a:br>
              <a:rPr lang="en-CA" dirty="0"/>
            </a:br>
            <a:r>
              <a:rPr lang="en-CA" dirty="0"/>
              <a:t>HA</a:t>
            </a:r>
          </a:p>
        </p:txBody>
      </p:sp>
      <p:sp>
        <p:nvSpPr>
          <p:cNvPr id="13" name="Rectangle: Rounded Corners 3">
            <a:extLst>
              <a:ext uri="{FF2B5EF4-FFF2-40B4-BE49-F238E27FC236}">
                <a16:creationId xmlns:a16="http://schemas.microsoft.com/office/drawing/2014/main" id="{8F7A604C-C8A9-C643-BAD8-653B763DF03B}"/>
              </a:ext>
            </a:extLst>
          </p:cNvPr>
          <p:cNvSpPr/>
          <p:nvPr/>
        </p:nvSpPr>
        <p:spPr>
          <a:xfrm>
            <a:off x="2988871" y="4698393"/>
            <a:ext cx="1558800" cy="1794482"/>
          </a:xfrm>
          <a:prstGeom prst="roundRect">
            <a:avLst/>
          </a:prstGeom>
          <a:solidFill>
            <a:schemeClr val="bg1">
              <a:lumMod val="85000"/>
            </a:schemeClr>
          </a:solidFill>
          <a:ln>
            <a:solidFill>
              <a:schemeClr val="tx1">
                <a:lumMod val="50000"/>
                <a:lumOff val="50000"/>
              </a:schemeClr>
            </a:solidFill>
          </a:ln>
        </p:spPr>
        <p:style>
          <a:lnRef idx="1">
            <a:schemeClr val="accent6"/>
          </a:lnRef>
          <a:fillRef idx="2">
            <a:schemeClr val="accent6"/>
          </a:fillRef>
          <a:effectRef idx="1">
            <a:schemeClr val="accent6"/>
          </a:effectRef>
          <a:fontRef idx="minor">
            <a:schemeClr val="dk1"/>
          </a:fontRef>
        </p:style>
        <p:txBody>
          <a:bodyPr rtlCol="0" anchor="t"/>
          <a:lstStyle/>
          <a:p>
            <a:pPr algn="ctr"/>
            <a:r>
              <a:rPr lang="en-CA" sz="2400" dirty="0"/>
              <a:t>Retrieve</a:t>
            </a:r>
            <a:br>
              <a:rPr lang="en-CA" sz="2400" dirty="0"/>
            </a:br>
            <a:r>
              <a:rPr lang="en-CA" sz="2400" dirty="0"/>
              <a:t>PCAP</a:t>
            </a:r>
          </a:p>
          <a:p>
            <a:r>
              <a:rPr lang="en-CA" dirty="0"/>
              <a:t>WAF</a:t>
            </a:r>
            <a:br>
              <a:rPr lang="en-CA" dirty="0"/>
            </a:br>
            <a:r>
              <a:rPr lang="en-CA" dirty="0"/>
              <a:t>IPS</a:t>
            </a:r>
          </a:p>
        </p:txBody>
      </p:sp>
      <p:sp>
        <p:nvSpPr>
          <p:cNvPr id="14" name="Rectangle: Rounded Corners 3">
            <a:extLst>
              <a:ext uri="{FF2B5EF4-FFF2-40B4-BE49-F238E27FC236}">
                <a16:creationId xmlns:a16="http://schemas.microsoft.com/office/drawing/2014/main" id="{A2315776-7323-C545-8F7E-35B996C78108}"/>
              </a:ext>
            </a:extLst>
          </p:cNvPr>
          <p:cNvSpPr/>
          <p:nvPr/>
        </p:nvSpPr>
        <p:spPr>
          <a:xfrm>
            <a:off x="4826804" y="4698393"/>
            <a:ext cx="1558800" cy="1794482"/>
          </a:xfrm>
          <a:prstGeom prst="roundRect">
            <a:avLst/>
          </a:prstGeom>
          <a:solidFill>
            <a:schemeClr val="bg1">
              <a:lumMod val="85000"/>
            </a:schemeClr>
          </a:solidFill>
          <a:ln>
            <a:solidFill>
              <a:schemeClr val="tx1">
                <a:lumMod val="50000"/>
                <a:lumOff val="50000"/>
              </a:schemeClr>
            </a:solidFill>
          </a:ln>
        </p:spPr>
        <p:style>
          <a:lnRef idx="1">
            <a:schemeClr val="accent6"/>
          </a:lnRef>
          <a:fillRef idx="2">
            <a:schemeClr val="accent6"/>
          </a:fillRef>
          <a:effectRef idx="1">
            <a:schemeClr val="accent6"/>
          </a:effectRef>
          <a:fontRef idx="minor">
            <a:schemeClr val="dk1"/>
          </a:fontRef>
        </p:style>
        <p:txBody>
          <a:bodyPr rtlCol="0" anchor="t"/>
          <a:lstStyle/>
          <a:p>
            <a:pPr algn="ctr"/>
            <a:r>
              <a:rPr lang="en-CA" sz="2400" dirty="0"/>
              <a:t>Create User</a:t>
            </a:r>
          </a:p>
          <a:p>
            <a:r>
              <a:rPr lang="en-CA" dirty="0"/>
              <a:t>EDR</a:t>
            </a:r>
            <a:br>
              <a:rPr lang="en-CA" dirty="0"/>
            </a:br>
            <a:r>
              <a:rPr lang="en-CA" dirty="0"/>
              <a:t>SIEM</a:t>
            </a:r>
          </a:p>
        </p:txBody>
      </p:sp>
      <p:sp>
        <p:nvSpPr>
          <p:cNvPr id="15" name="Rectangle: Rounded Corners 3">
            <a:extLst>
              <a:ext uri="{FF2B5EF4-FFF2-40B4-BE49-F238E27FC236}">
                <a16:creationId xmlns:a16="http://schemas.microsoft.com/office/drawing/2014/main" id="{CC958EE9-D16E-3C41-B615-1BFEE2C3D110}"/>
              </a:ext>
            </a:extLst>
          </p:cNvPr>
          <p:cNvSpPr/>
          <p:nvPr/>
        </p:nvSpPr>
        <p:spPr>
          <a:xfrm>
            <a:off x="6719388" y="4698393"/>
            <a:ext cx="1558800" cy="1794482"/>
          </a:xfrm>
          <a:prstGeom prst="roundRect">
            <a:avLst/>
          </a:prstGeom>
          <a:solidFill>
            <a:schemeClr val="bg1">
              <a:lumMod val="85000"/>
            </a:schemeClr>
          </a:solidFill>
          <a:ln>
            <a:solidFill>
              <a:schemeClr val="tx1">
                <a:lumMod val="50000"/>
                <a:lumOff val="50000"/>
              </a:schemeClr>
            </a:solidFill>
          </a:ln>
        </p:spPr>
        <p:style>
          <a:lnRef idx="1">
            <a:schemeClr val="accent6"/>
          </a:lnRef>
          <a:fillRef idx="2">
            <a:schemeClr val="accent6"/>
          </a:fillRef>
          <a:effectRef idx="1">
            <a:schemeClr val="accent6"/>
          </a:effectRef>
          <a:fontRef idx="minor">
            <a:schemeClr val="dk1"/>
          </a:fontRef>
        </p:style>
        <p:txBody>
          <a:bodyPr rtlCol="0" anchor="t"/>
          <a:lstStyle/>
          <a:p>
            <a:pPr algn="ctr"/>
            <a:r>
              <a:rPr lang="en-CA" sz="2400" dirty="0"/>
              <a:t>Client Contact</a:t>
            </a:r>
          </a:p>
          <a:p>
            <a:r>
              <a:rPr lang="en-CA" dirty="0"/>
              <a:t>Regular</a:t>
            </a:r>
            <a:br>
              <a:rPr lang="en-CA" dirty="0"/>
            </a:br>
            <a:r>
              <a:rPr lang="en-CA" dirty="0"/>
              <a:t>Off Hour</a:t>
            </a:r>
            <a:br>
              <a:rPr lang="en-CA" dirty="0"/>
            </a:br>
            <a:r>
              <a:rPr lang="en-CA" dirty="0"/>
              <a:t>Escalation</a:t>
            </a:r>
          </a:p>
          <a:p>
            <a:endParaRPr lang="en-CA" sz="2400" dirty="0"/>
          </a:p>
        </p:txBody>
      </p:sp>
      <p:sp>
        <p:nvSpPr>
          <p:cNvPr id="16" name="Rectangle: Rounded Corners 3">
            <a:extLst>
              <a:ext uri="{FF2B5EF4-FFF2-40B4-BE49-F238E27FC236}">
                <a16:creationId xmlns:a16="http://schemas.microsoft.com/office/drawing/2014/main" id="{C6ADA7CC-C7A0-0A43-9F97-8F00E6F03FB4}"/>
              </a:ext>
            </a:extLst>
          </p:cNvPr>
          <p:cNvSpPr/>
          <p:nvPr/>
        </p:nvSpPr>
        <p:spPr>
          <a:xfrm>
            <a:off x="8583714" y="4698393"/>
            <a:ext cx="1558800" cy="1794482"/>
          </a:xfrm>
          <a:prstGeom prst="roundRect">
            <a:avLst/>
          </a:prstGeom>
          <a:solidFill>
            <a:schemeClr val="bg1">
              <a:lumMod val="85000"/>
            </a:schemeClr>
          </a:solidFill>
          <a:ln>
            <a:solidFill>
              <a:schemeClr val="tx1">
                <a:lumMod val="50000"/>
                <a:lumOff val="50000"/>
              </a:schemeClr>
            </a:solidFill>
          </a:ln>
        </p:spPr>
        <p:style>
          <a:lnRef idx="1">
            <a:schemeClr val="accent6"/>
          </a:lnRef>
          <a:fillRef idx="2">
            <a:schemeClr val="accent6"/>
          </a:fillRef>
          <a:effectRef idx="1">
            <a:schemeClr val="accent6"/>
          </a:effectRef>
          <a:fontRef idx="minor">
            <a:schemeClr val="dk1"/>
          </a:fontRef>
        </p:style>
        <p:txBody>
          <a:bodyPr rtlCol="0" anchor="t"/>
          <a:lstStyle/>
          <a:p>
            <a:pPr algn="ctr"/>
            <a:r>
              <a:rPr lang="en-CA" sz="2400" dirty="0"/>
              <a:t>Isolate Endpoint</a:t>
            </a:r>
          </a:p>
          <a:p>
            <a:r>
              <a:rPr lang="en-CA" dirty="0"/>
              <a:t>EDR</a:t>
            </a:r>
            <a:br>
              <a:rPr lang="en-CA" dirty="0"/>
            </a:br>
            <a:r>
              <a:rPr lang="en-CA" dirty="0"/>
              <a:t>Switch</a:t>
            </a:r>
          </a:p>
        </p:txBody>
      </p:sp>
      <p:sp>
        <p:nvSpPr>
          <p:cNvPr id="17" name="Rectangle: Rounded Corners 3">
            <a:extLst>
              <a:ext uri="{FF2B5EF4-FFF2-40B4-BE49-F238E27FC236}">
                <a16:creationId xmlns:a16="http://schemas.microsoft.com/office/drawing/2014/main" id="{8413CF86-26CE-D748-B6B8-ADF685AF9509}"/>
              </a:ext>
            </a:extLst>
          </p:cNvPr>
          <p:cNvSpPr/>
          <p:nvPr/>
        </p:nvSpPr>
        <p:spPr>
          <a:xfrm>
            <a:off x="10476298" y="4698393"/>
            <a:ext cx="1558800" cy="1794482"/>
          </a:xfrm>
          <a:prstGeom prst="roundRect">
            <a:avLst/>
          </a:prstGeom>
          <a:solidFill>
            <a:schemeClr val="bg1">
              <a:lumMod val="85000"/>
            </a:schemeClr>
          </a:solidFill>
          <a:ln>
            <a:solidFill>
              <a:schemeClr val="tx1">
                <a:lumMod val="50000"/>
                <a:lumOff val="50000"/>
              </a:schemeClr>
            </a:solidFill>
          </a:ln>
        </p:spPr>
        <p:style>
          <a:lnRef idx="1">
            <a:schemeClr val="accent6"/>
          </a:lnRef>
          <a:fillRef idx="2">
            <a:schemeClr val="accent6"/>
          </a:fillRef>
          <a:effectRef idx="1">
            <a:schemeClr val="accent6"/>
          </a:effectRef>
          <a:fontRef idx="minor">
            <a:schemeClr val="dk1"/>
          </a:fontRef>
        </p:style>
        <p:txBody>
          <a:bodyPr rtlCol="0" anchor="t"/>
          <a:lstStyle/>
          <a:p>
            <a:pPr algn="ctr"/>
            <a:r>
              <a:rPr lang="en-CA" sz="2400" dirty="0"/>
              <a:t>Comm.</a:t>
            </a:r>
            <a:br>
              <a:rPr lang="en-CA" sz="2400" dirty="0"/>
            </a:br>
            <a:r>
              <a:rPr lang="en-CA" sz="2400" dirty="0"/>
              <a:t>Temp.</a:t>
            </a:r>
          </a:p>
          <a:p>
            <a:r>
              <a:rPr lang="en-CA" dirty="0"/>
              <a:t>Clients</a:t>
            </a:r>
          </a:p>
          <a:p>
            <a:r>
              <a:rPr lang="en-CA" dirty="0"/>
              <a:t>Internal</a:t>
            </a:r>
          </a:p>
          <a:p>
            <a:r>
              <a:rPr lang="en-CA" dirty="0"/>
              <a:t>3</a:t>
            </a:r>
            <a:r>
              <a:rPr lang="en-CA" baseline="30000" dirty="0"/>
              <a:t>rd</a:t>
            </a:r>
            <a:r>
              <a:rPr lang="en-CA" dirty="0"/>
              <a:t> Party</a:t>
            </a:r>
          </a:p>
        </p:txBody>
      </p:sp>
      <p:sp>
        <p:nvSpPr>
          <p:cNvPr id="18" name="Rectangle: Rounded Corners 3">
            <a:extLst>
              <a:ext uri="{FF2B5EF4-FFF2-40B4-BE49-F238E27FC236}">
                <a16:creationId xmlns:a16="http://schemas.microsoft.com/office/drawing/2014/main" id="{B4715C91-2F29-094B-939A-2A444B94FAC2}"/>
              </a:ext>
            </a:extLst>
          </p:cNvPr>
          <p:cNvSpPr/>
          <p:nvPr/>
        </p:nvSpPr>
        <p:spPr>
          <a:xfrm rot="16200000">
            <a:off x="-190738" y="3347205"/>
            <a:ext cx="1558800" cy="863517"/>
          </a:xfrm>
          <a:prstGeom prst="roundRect">
            <a:avLst/>
          </a:prstGeom>
          <a:solidFill>
            <a:schemeClr val="tx2"/>
          </a:solidFill>
          <a:ln>
            <a:solidFill>
              <a:schemeClr val="tx1">
                <a:lumMod val="50000"/>
                <a:lumOff val="50000"/>
              </a:schemeClr>
            </a:solidFill>
          </a:ln>
        </p:spPr>
        <p:style>
          <a:lnRef idx="1">
            <a:schemeClr val="accent6"/>
          </a:lnRef>
          <a:fillRef idx="2">
            <a:schemeClr val="accent6"/>
          </a:fillRef>
          <a:effectRef idx="1">
            <a:schemeClr val="accent6"/>
          </a:effectRef>
          <a:fontRef idx="minor">
            <a:schemeClr val="dk1"/>
          </a:fontRef>
        </p:style>
        <p:txBody>
          <a:bodyPr rtlCol="0" anchor="t"/>
          <a:lstStyle/>
          <a:p>
            <a:pPr algn="ctr"/>
            <a:r>
              <a:rPr lang="en-CA" sz="2400" dirty="0"/>
              <a:t>SOC</a:t>
            </a:r>
            <a:br>
              <a:rPr lang="en-CA" sz="2400" dirty="0"/>
            </a:br>
            <a:r>
              <a:rPr lang="en-CA" sz="2400" dirty="0"/>
              <a:t>Manager</a:t>
            </a:r>
          </a:p>
        </p:txBody>
      </p:sp>
      <p:sp>
        <p:nvSpPr>
          <p:cNvPr id="20" name="Rectangle: Rounded Corners 3">
            <a:extLst>
              <a:ext uri="{FF2B5EF4-FFF2-40B4-BE49-F238E27FC236}">
                <a16:creationId xmlns:a16="http://schemas.microsoft.com/office/drawing/2014/main" id="{6978E75F-3DE3-A546-8BB9-331FA5EA61A7}"/>
              </a:ext>
            </a:extLst>
          </p:cNvPr>
          <p:cNvSpPr/>
          <p:nvPr/>
        </p:nvSpPr>
        <p:spPr>
          <a:xfrm rot="16200000">
            <a:off x="-190738" y="1530533"/>
            <a:ext cx="1558800" cy="863517"/>
          </a:xfrm>
          <a:prstGeom prst="roundRect">
            <a:avLst/>
          </a:prstGeom>
          <a:solidFill>
            <a:schemeClr val="tx2"/>
          </a:solidFill>
          <a:ln>
            <a:solidFill>
              <a:schemeClr val="tx1">
                <a:lumMod val="50000"/>
                <a:lumOff val="50000"/>
              </a:schemeClr>
            </a:solidFill>
          </a:ln>
        </p:spPr>
        <p:style>
          <a:lnRef idx="1">
            <a:schemeClr val="accent6"/>
          </a:lnRef>
          <a:fillRef idx="2">
            <a:schemeClr val="accent6"/>
          </a:fillRef>
          <a:effectRef idx="1">
            <a:schemeClr val="accent6"/>
          </a:effectRef>
          <a:fontRef idx="minor">
            <a:schemeClr val="dk1"/>
          </a:fontRef>
        </p:style>
        <p:txBody>
          <a:bodyPr rtlCol="0" anchor="t"/>
          <a:lstStyle/>
          <a:p>
            <a:pPr algn="ctr"/>
            <a:r>
              <a:rPr lang="en-CA" sz="2400" dirty="0"/>
              <a:t>C-Level</a:t>
            </a:r>
            <a:endParaRPr lang="en-CA" dirty="0"/>
          </a:p>
        </p:txBody>
      </p:sp>
      <p:sp>
        <p:nvSpPr>
          <p:cNvPr id="21" name="Rectangle: Rounded Corners 3">
            <a:extLst>
              <a:ext uri="{FF2B5EF4-FFF2-40B4-BE49-F238E27FC236}">
                <a16:creationId xmlns:a16="http://schemas.microsoft.com/office/drawing/2014/main" id="{DD0CD325-14D5-D14D-8B93-C45F38C2A23D}"/>
              </a:ext>
            </a:extLst>
          </p:cNvPr>
          <p:cNvSpPr/>
          <p:nvPr/>
        </p:nvSpPr>
        <p:spPr>
          <a:xfrm rot="16200000">
            <a:off x="-190739" y="5163876"/>
            <a:ext cx="1558800" cy="863517"/>
          </a:xfrm>
          <a:prstGeom prst="roundRect">
            <a:avLst/>
          </a:prstGeom>
          <a:solidFill>
            <a:schemeClr val="tx2"/>
          </a:solidFill>
          <a:ln>
            <a:solidFill>
              <a:schemeClr val="tx1">
                <a:lumMod val="50000"/>
                <a:lumOff val="50000"/>
              </a:schemeClr>
            </a:solidFill>
          </a:ln>
        </p:spPr>
        <p:style>
          <a:lnRef idx="1">
            <a:schemeClr val="accent6"/>
          </a:lnRef>
          <a:fillRef idx="2">
            <a:schemeClr val="accent6"/>
          </a:fillRef>
          <a:effectRef idx="1">
            <a:schemeClr val="accent6"/>
          </a:effectRef>
          <a:fontRef idx="minor">
            <a:schemeClr val="dk1"/>
          </a:fontRef>
        </p:style>
        <p:txBody>
          <a:bodyPr rtlCol="0" anchor="t"/>
          <a:lstStyle/>
          <a:p>
            <a:pPr algn="ctr"/>
            <a:r>
              <a:rPr lang="en-CA" sz="2400" dirty="0"/>
              <a:t>SOC</a:t>
            </a:r>
            <a:br>
              <a:rPr lang="en-CA" sz="2400" dirty="0"/>
            </a:br>
            <a:r>
              <a:rPr lang="en-CA" sz="2400" dirty="0"/>
              <a:t>Analyst</a:t>
            </a:r>
          </a:p>
        </p:txBody>
      </p:sp>
      <p:sp>
        <p:nvSpPr>
          <p:cNvPr id="4" name="Footer Placeholder 3">
            <a:extLst>
              <a:ext uri="{FF2B5EF4-FFF2-40B4-BE49-F238E27FC236}">
                <a16:creationId xmlns:a16="http://schemas.microsoft.com/office/drawing/2014/main" id="{0D6F19F3-0EFF-5543-8771-C64C8D2CF3EB}"/>
              </a:ext>
            </a:extLst>
          </p:cNvPr>
          <p:cNvSpPr>
            <a:spLocks noGrp="1"/>
          </p:cNvSpPr>
          <p:nvPr>
            <p:ph type="ftr" sz="quarter" idx="11"/>
          </p:nvPr>
        </p:nvSpPr>
        <p:spPr/>
        <p:txBody>
          <a:bodyPr/>
          <a:lstStyle/>
          <a:p>
            <a:r>
              <a:rPr lang="en-US"/>
              <a:t>SecTor 2021</a:t>
            </a:r>
            <a:endParaRPr lang="en-US" dirty="0"/>
          </a:p>
        </p:txBody>
      </p:sp>
    </p:spTree>
    <p:extLst>
      <p:ext uri="{BB962C8B-B14F-4D97-AF65-F5344CB8AC3E}">
        <p14:creationId xmlns:p14="http://schemas.microsoft.com/office/powerpoint/2010/main" val="2718992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FB7D2-105F-034F-A9CC-71B2CFA6A373}"/>
              </a:ext>
            </a:extLst>
          </p:cNvPr>
          <p:cNvSpPr>
            <a:spLocks noGrp="1"/>
          </p:cNvSpPr>
          <p:nvPr>
            <p:ph type="title"/>
          </p:nvPr>
        </p:nvSpPr>
        <p:spPr/>
        <p:txBody>
          <a:bodyPr/>
          <a:lstStyle/>
          <a:p>
            <a:r>
              <a:rPr lang="en-US" dirty="0"/>
              <a:t>Two Open Frameworks</a:t>
            </a:r>
          </a:p>
        </p:txBody>
      </p:sp>
      <p:sp>
        <p:nvSpPr>
          <p:cNvPr id="5" name="Text Placeholder 4">
            <a:extLst>
              <a:ext uri="{FF2B5EF4-FFF2-40B4-BE49-F238E27FC236}">
                <a16:creationId xmlns:a16="http://schemas.microsoft.com/office/drawing/2014/main" id="{9E39E9A7-AC9D-304C-90C5-937DEDAE9A30}"/>
              </a:ext>
            </a:extLst>
          </p:cNvPr>
          <p:cNvSpPr>
            <a:spLocks noGrp="1"/>
          </p:cNvSpPr>
          <p:nvPr>
            <p:ph type="body" idx="1"/>
          </p:nvPr>
        </p:nvSpPr>
        <p:spPr/>
        <p:txBody>
          <a:bodyPr>
            <a:normAutofit/>
          </a:bodyPr>
          <a:lstStyle/>
          <a:p>
            <a:r>
              <a:rPr lang="en-US" sz="3200" dirty="0"/>
              <a:t>RE&amp;CT</a:t>
            </a:r>
          </a:p>
        </p:txBody>
      </p:sp>
      <p:sp>
        <p:nvSpPr>
          <p:cNvPr id="6" name="Content Placeholder 5">
            <a:extLst>
              <a:ext uri="{FF2B5EF4-FFF2-40B4-BE49-F238E27FC236}">
                <a16:creationId xmlns:a16="http://schemas.microsoft.com/office/drawing/2014/main" id="{25D74DD0-6E1E-1249-B0D8-1F423BF3CB22}"/>
              </a:ext>
            </a:extLst>
          </p:cNvPr>
          <p:cNvSpPr>
            <a:spLocks noGrp="1"/>
          </p:cNvSpPr>
          <p:nvPr>
            <p:ph sz="half" idx="2"/>
          </p:nvPr>
        </p:nvSpPr>
        <p:spPr>
          <a:xfrm>
            <a:off x="839790" y="2505075"/>
            <a:ext cx="5157785" cy="3684588"/>
          </a:xfrm>
        </p:spPr>
        <p:txBody>
          <a:bodyPr/>
          <a:lstStyle/>
          <a:p>
            <a:pPr marL="0" indent="0">
              <a:buNone/>
            </a:pPr>
            <a:r>
              <a:rPr lang="en-US" dirty="0" err="1"/>
              <a:t>atc-project.github.io</a:t>
            </a:r>
            <a:r>
              <a:rPr lang="en-US" dirty="0"/>
              <a:t>/</a:t>
            </a:r>
            <a:r>
              <a:rPr lang="en-US" dirty="0" err="1"/>
              <a:t>atc</a:t>
            </a:r>
            <a:r>
              <a:rPr lang="en-US" dirty="0"/>
              <a:t>-react/</a:t>
            </a:r>
          </a:p>
        </p:txBody>
      </p:sp>
      <p:sp>
        <p:nvSpPr>
          <p:cNvPr id="7" name="Text Placeholder 6">
            <a:extLst>
              <a:ext uri="{FF2B5EF4-FFF2-40B4-BE49-F238E27FC236}">
                <a16:creationId xmlns:a16="http://schemas.microsoft.com/office/drawing/2014/main" id="{2E61AAF1-86A2-5D40-806E-EB454CF9CF40}"/>
              </a:ext>
            </a:extLst>
          </p:cNvPr>
          <p:cNvSpPr>
            <a:spLocks noGrp="1"/>
          </p:cNvSpPr>
          <p:nvPr>
            <p:ph type="body" sz="quarter" idx="3"/>
          </p:nvPr>
        </p:nvSpPr>
        <p:spPr/>
        <p:txBody>
          <a:bodyPr>
            <a:normAutofit/>
          </a:bodyPr>
          <a:lstStyle/>
          <a:p>
            <a:r>
              <a:rPr lang="en-US" sz="3200" dirty="0"/>
              <a:t>Syntax</a:t>
            </a:r>
          </a:p>
        </p:txBody>
      </p:sp>
      <p:sp>
        <p:nvSpPr>
          <p:cNvPr id="8" name="Content Placeholder 7">
            <a:extLst>
              <a:ext uri="{FF2B5EF4-FFF2-40B4-BE49-F238E27FC236}">
                <a16:creationId xmlns:a16="http://schemas.microsoft.com/office/drawing/2014/main" id="{8829F3EB-BA67-1A45-B45E-41B3B5E9BC59}"/>
              </a:ext>
            </a:extLst>
          </p:cNvPr>
          <p:cNvSpPr>
            <a:spLocks noGrp="1"/>
          </p:cNvSpPr>
          <p:nvPr>
            <p:ph sz="quarter" idx="4"/>
          </p:nvPr>
        </p:nvSpPr>
        <p:spPr>
          <a:xfrm>
            <a:off x="6172200" y="2505075"/>
            <a:ext cx="5555974" cy="3684588"/>
          </a:xfrm>
        </p:spPr>
        <p:txBody>
          <a:bodyPr/>
          <a:lstStyle/>
          <a:p>
            <a:pPr marL="0" indent="0">
              <a:buNone/>
            </a:pPr>
            <a:r>
              <a:rPr lang="en-US" dirty="0" err="1"/>
              <a:t>gitlab.com</a:t>
            </a:r>
            <a:r>
              <a:rPr lang="en-US" dirty="0"/>
              <a:t>/syntax-</a:t>
            </a:r>
            <a:r>
              <a:rPr lang="en-US" dirty="0" err="1"/>
              <a:t>ir</a:t>
            </a:r>
            <a:r>
              <a:rPr lang="en-US" dirty="0"/>
              <a:t>/playbooks/</a:t>
            </a:r>
          </a:p>
          <a:p>
            <a:pPr marL="0" indent="0">
              <a:buNone/>
            </a:pPr>
            <a:r>
              <a:rPr lang="en-US" dirty="0"/>
              <a:t>Released in July @SANS DFIR</a:t>
            </a:r>
          </a:p>
          <a:p>
            <a:pPr marL="0" indent="0">
              <a:buNone/>
            </a:pPr>
            <a:endParaRPr lang="en-US" dirty="0"/>
          </a:p>
          <a:p>
            <a:pPr marL="0" indent="0">
              <a:buNone/>
            </a:pPr>
            <a:r>
              <a:rPr lang="en-CA" dirty="0"/>
              <a:t>youtu.be/52HA_Y8A1Zs</a:t>
            </a:r>
          </a:p>
          <a:p>
            <a:pPr marL="0" indent="0">
              <a:buNone/>
            </a:pPr>
            <a:br>
              <a:rPr lang="en-US" dirty="0"/>
            </a:br>
            <a:r>
              <a:rPr lang="en-US" dirty="0" err="1"/>
              <a:t>youtu.be</a:t>
            </a:r>
            <a:r>
              <a:rPr lang="en-US" dirty="0"/>
              <a:t>/</a:t>
            </a:r>
            <a:r>
              <a:rPr lang="en-US" dirty="0" err="1"/>
              <a:t>OEIFsGXvVVk?t</a:t>
            </a:r>
            <a:r>
              <a:rPr lang="en-US" dirty="0"/>
              <a:t>=1525</a:t>
            </a:r>
          </a:p>
          <a:p>
            <a:pPr marL="0" indent="0">
              <a:buNone/>
            </a:pPr>
            <a:endParaRPr lang="en-US" dirty="0"/>
          </a:p>
        </p:txBody>
      </p:sp>
      <p:sp>
        <p:nvSpPr>
          <p:cNvPr id="3" name="Footer Placeholder 2">
            <a:extLst>
              <a:ext uri="{FF2B5EF4-FFF2-40B4-BE49-F238E27FC236}">
                <a16:creationId xmlns:a16="http://schemas.microsoft.com/office/drawing/2014/main" id="{C82C73A0-1DEF-434A-93BF-9B69F3B9AD4B}"/>
              </a:ext>
            </a:extLst>
          </p:cNvPr>
          <p:cNvSpPr>
            <a:spLocks noGrp="1"/>
          </p:cNvSpPr>
          <p:nvPr>
            <p:ph type="ftr" sz="quarter" idx="11"/>
          </p:nvPr>
        </p:nvSpPr>
        <p:spPr/>
        <p:txBody>
          <a:bodyPr/>
          <a:lstStyle/>
          <a:p>
            <a:r>
              <a:rPr lang="en-US"/>
              <a:t>SecTor 2021</a:t>
            </a:r>
          </a:p>
        </p:txBody>
      </p:sp>
    </p:spTree>
    <p:extLst>
      <p:ext uri="{BB962C8B-B14F-4D97-AF65-F5344CB8AC3E}">
        <p14:creationId xmlns:p14="http://schemas.microsoft.com/office/powerpoint/2010/main" val="1912486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CDDCD-D11E-EA49-BB96-6CA19202EC2B}"/>
              </a:ext>
            </a:extLst>
          </p:cNvPr>
          <p:cNvSpPr>
            <a:spLocks noGrp="1"/>
          </p:cNvSpPr>
          <p:nvPr>
            <p:ph type="title"/>
          </p:nvPr>
        </p:nvSpPr>
        <p:spPr/>
        <p:txBody>
          <a:bodyPr/>
          <a:lstStyle/>
          <a:p>
            <a:r>
              <a:rPr lang="en-US" dirty="0"/>
              <a:t>RE&amp;CT</a:t>
            </a:r>
          </a:p>
        </p:txBody>
      </p:sp>
      <p:pic>
        <p:nvPicPr>
          <p:cNvPr id="5" name="Content Placeholder 4">
            <a:extLst>
              <a:ext uri="{FF2B5EF4-FFF2-40B4-BE49-F238E27FC236}">
                <a16:creationId xmlns:a16="http://schemas.microsoft.com/office/drawing/2014/main" id="{377402FB-103C-594F-B8DB-3D767C4FFC4D}"/>
              </a:ext>
            </a:extLst>
          </p:cNvPr>
          <p:cNvPicPr>
            <a:picLocks noGrp="1" noChangeAspect="1"/>
          </p:cNvPicPr>
          <p:nvPr>
            <p:ph idx="1"/>
          </p:nvPr>
        </p:nvPicPr>
        <p:blipFill>
          <a:blip r:embed="rId3"/>
          <a:stretch>
            <a:fillRect/>
          </a:stretch>
        </p:blipFill>
        <p:spPr>
          <a:xfrm>
            <a:off x="4886793" y="746254"/>
            <a:ext cx="7181329" cy="5122734"/>
          </a:xfrm>
          <a:prstGeom prst="rect">
            <a:avLst/>
          </a:prstGeom>
        </p:spPr>
      </p:pic>
      <p:sp>
        <p:nvSpPr>
          <p:cNvPr id="4" name="Text Placeholder 3">
            <a:extLst>
              <a:ext uri="{FF2B5EF4-FFF2-40B4-BE49-F238E27FC236}">
                <a16:creationId xmlns:a16="http://schemas.microsoft.com/office/drawing/2014/main" id="{3E090712-579F-904B-BEBE-FC3B1EB1FCCF}"/>
              </a:ext>
            </a:extLst>
          </p:cNvPr>
          <p:cNvSpPr>
            <a:spLocks noGrp="1"/>
          </p:cNvSpPr>
          <p:nvPr>
            <p:ph type="body" sz="half" idx="2"/>
          </p:nvPr>
        </p:nvSpPr>
        <p:spPr/>
        <p:txBody>
          <a:bodyPr>
            <a:normAutofit/>
          </a:bodyPr>
          <a:lstStyle/>
          <a:p>
            <a:r>
              <a:rPr lang="en-CA" sz="2800" dirty="0"/>
              <a:t>@</a:t>
            </a:r>
            <a:r>
              <a:rPr lang="en-CA" sz="2800" dirty="0" err="1"/>
              <a:t>atc_project</a:t>
            </a:r>
            <a:endParaRPr lang="en-CA" sz="2800" dirty="0"/>
          </a:p>
          <a:p>
            <a:r>
              <a:rPr lang="en-CA" sz="2800" dirty="0"/>
              <a:t>Modular</a:t>
            </a:r>
          </a:p>
          <a:p>
            <a:r>
              <a:rPr lang="en-CA" sz="2800" dirty="0"/>
              <a:t>Open Source</a:t>
            </a:r>
          </a:p>
          <a:p>
            <a:r>
              <a:rPr lang="en-CA" sz="2800" dirty="0"/>
              <a:t>Framework</a:t>
            </a:r>
          </a:p>
          <a:p>
            <a:r>
              <a:rPr lang="en-CA" sz="2800" dirty="0"/>
              <a:t>WIP</a:t>
            </a:r>
          </a:p>
        </p:txBody>
      </p:sp>
      <p:sp>
        <p:nvSpPr>
          <p:cNvPr id="3" name="Footer Placeholder 2">
            <a:extLst>
              <a:ext uri="{FF2B5EF4-FFF2-40B4-BE49-F238E27FC236}">
                <a16:creationId xmlns:a16="http://schemas.microsoft.com/office/drawing/2014/main" id="{8A616022-B4A9-4A42-8666-9B0EA1AE1D49}"/>
              </a:ext>
            </a:extLst>
          </p:cNvPr>
          <p:cNvSpPr>
            <a:spLocks noGrp="1"/>
          </p:cNvSpPr>
          <p:nvPr>
            <p:ph type="ftr" sz="quarter" idx="11"/>
          </p:nvPr>
        </p:nvSpPr>
        <p:spPr/>
        <p:txBody>
          <a:bodyPr/>
          <a:lstStyle/>
          <a:p>
            <a:r>
              <a:rPr lang="en-US"/>
              <a:t>SecTor 2021</a:t>
            </a:r>
          </a:p>
        </p:txBody>
      </p:sp>
    </p:spTree>
    <p:extLst>
      <p:ext uri="{BB962C8B-B14F-4D97-AF65-F5344CB8AC3E}">
        <p14:creationId xmlns:p14="http://schemas.microsoft.com/office/powerpoint/2010/main" val="32141503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89264-D904-7148-9D08-BD8FFC047141}"/>
              </a:ext>
            </a:extLst>
          </p:cNvPr>
          <p:cNvSpPr>
            <a:spLocks noGrp="1"/>
          </p:cNvSpPr>
          <p:nvPr>
            <p:ph type="title"/>
          </p:nvPr>
        </p:nvSpPr>
        <p:spPr/>
        <p:txBody>
          <a:bodyPr/>
          <a:lstStyle/>
          <a:p>
            <a:r>
              <a:rPr lang="en-US" dirty="0"/>
              <a:t>Syntax Playbooks</a:t>
            </a:r>
          </a:p>
        </p:txBody>
      </p:sp>
      <p:sp>
        <p:nvSpPr>
          <p:cNvPr id="3" name="Picture Placeholder 2">
            <a:extLst>
              <a:ext uri="{FF2B5EF4-FFF2-40B4-BE49-F238E27FC236}">
                <a16:creationId xmlns:a16="http://schemas.microsoft.com/office/drawing/2014/main" id="{D9ADF302-3C60-3440-8167-655811F9A4C6}"/>
              </a:ext>
            </a:extLst>
          </p:cNvPr>
          <p:cNvSpPr>
            <a:spLocks noGrp="1"/>
          </p:cNvSpPr>
          <p:nvPr>
            <p:ph type="pic" idx="1"/>
          </p:nvPr>
        </p:nvSpPr>
        <p:spPr/>
      </p:sp>
      <p:sp>
        <p:nvSpPr>
          <p:cNvPr id="4" name="Text Placeholder 3">
            <a:extLst>
              <a:ext uri="{FF2B5EF4-FFF2-40B4-BE49-F238E27FC236}">
                <a16:creationId xmlns:a16="http://schemas.microsoft.com/office/drawing/2014/main" id="{5BCE2696-6005-8444-9095-A4C367993F02}"/>
              </a:ext>
            </a:extLst>
          </p:cNvPr>
          <p:cNvSpPr>
            <a:spLocks noGrp="1"/>
          </p:cNvSpPr>
          <p:nvPr>
            <p:ph type="body" sz="half" idx="2"/>
          </p:nvPr>
        </p:nvSpPr>
        <p:spPr/>
        <p:txBody>
          <a:bodyPr>
            <a:normAutofit/>
          </a:bodyPr>
          <a:lstStyle/>
          <a:p>
            <a:r>
              <a:rPr lang="en-US" sz="2800" dirty="0"/>
              <a:t>Git</a:t>
            </a:r>
          </a:p>
          <a:p>
            <a:r>
              <a:rPr lang="en-US" sz="2800" dirty="0"/>
              <a:t>Markdown / </a:t>
            </a:r>
            <a:r>
              <a:rPr lang="en-US" sz="2800" dirty="0" err="1"/>
              <a:t>Draw.io</a:t>
            </a:r>
            <a:endParaRPr lang="en-US" sz="2800" dirty="0"/>
          </a:p>
          <a:p>
            <a:r>
              <a:rPr lang="en-US" sz="2800" dirty="0"/>
              <a:t>Open &amp; Free</a:t>
            </a:r>
          </a:p>
          <a:p>
            <a:r>
              <a:rPr lang="en-US" sz="2800" dirty="0"/>
              <a:t>Easy to modify</a:t>
            </a:r>
          </a:p>
          <a:p>
            <a:endParaRPr lang="en-US" sz="2800" dirty="0"/>
          </a:p>
        </p:txBody>
      </p:sp>
      <p:pic>
        <p:nvPicPr>
          <p:cNvPr id="6" name="Picture 5">
            <a:extLst>
              <a:ext uri="{FF2B5EF4-FFF2-40B4-BE49-F238E27FC236}">
                <a16:creationId xmlns:a16="http://schemas.microsoft.com/office/drawing/2014/main" id="{CD24FE56-32C3-0841-B4FB-83C9F8837626}"/>
              </a:ext>
            </a:extLst>
          </p:cNvPr>
          <p:cNvPicPr>
            <a:picLocks noChangeAspect="1"/>
          </p:cNvPicPr>
          <p:nvPr/>
        </p:nvPicPr>
        <p:blipFill>
          <a:blip r:embed="rId3"/>
          <a:stretch>
            <a:fillRect/>
          </a:stretch>
        </p:blipFill>
        <p:spPr>
          <a:xfrm>
            <a:off x="5614337" y="0"/>
            <a:ext cx="6577663" cy="6858000"/>
          </a:xfrm>
          <a:prstGeom prst="rect">
            <a:avLst/>
          </a:prstGeom>
        </p:spPr>
      </p:pic>
      <p:sp>
        <p:nvSpPr>
          <p:cNvPr id="5" name="Footer Placeholder 4">
            <a:extLst>
              <a:ext uri="{FF2B5EF4-FFF2-40B4-BE49-F238E27FC236}">
                <a16:creationId xmlns:a16="http://schemas.microsoft.com/office/drawing/2014/main" id="{5BBF0045-7BA1-5645-B6FF-ABB3BA26B001}"/>
              </a:ext>
            </a:extLst>
          </p:cNvPr>
          <p:cNvSpPr>
            <a:spLocks noGrp="1"/>
          </p:cNvSpPr>
          <p:nvPr>
            <p:ph type="ftr" sz="quarter" idx="11"/>
          </p:nvPr>
        </p:nvSpPr>
        <p:spPr/>
        <p:txBody>
          <a:bodyPr/>
          <a:lstStyle/>
          <a:p>
            <a:r>
              <a:rPr lang="en-US"/>
              <a:t>SecTor 2021</a:t>
            </a:r>
          </a:p>
        </p:txBody>
      </p:sp>
    </p:spTree>
    <p:extLst>
      <p:ext uri="{BB962C8B-B14F-4D97-AF65-F5344CB8AC3E}">
        <p14:creationId xmlns:p14="http://schemas.microsoft.com/office/powerpoint/2010/main" val="13136980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
            <a:extLst>
              <a:ext uri="{FF2B5EF4-FFF2-40B4-BE49-F238E27FC236}">
                <a16:creationId xmlns:a16="http://schemas.microsoft.com/office/drawing/2014/main" id="{0F78C4CE-D958-4F4B-8C8A-BE2FA7BCE647}"/>
              </a:ext>
            </a:extLst>
          </p:cNvPr>
          <p:cNvSpPr>
            <a:spLocks noGrp="1"/>
          </p:cNvSpPr>
          <p:nvPr>
            <p:ph type="title"/>
          </p:nvPr>
        </p:nvSpPr>
        <p:spPr>
          <a:xfrm>
            <a:off x="838200" y="365125"/>
            <a:ext cx="10515600" cy="1325563"/>
          </a:xfrm>
        </p:spPr>
        <p:txBody>
          <a:bodyPr/>
          <a:lstStyle/>
          <a:p>
            <a:r>
              <a:rPr lang="en-US"/>
              <a:t>Training</a:t>
            </a:r>
            <a:endParaRPr lang="en-US" dirty="0"/>
          </a:p>
        </p:txBody>
      </p:sp>
      <p:pic>
        <p:nvPicPr>
          <p:cNvPr id="11268" name="Picture 4" descr="Agent Venom Makes His Return To Marvel Comics">
            <a:extLst>
              <a:ext uri="{FF2B5EF4-FFF2-40B4-BE49-F238E27FC236}">
                <a16:creationId xmlns:a16="http://schemas.microsoft.com/office/drawing/2014/main" id="{8C365D91-8971-C94D-90EF-C35AF8EF55B8}"/>
              </a:ext>
            </a:extLst>
          </p:cNvPr>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l="16024" r="16992" b="-1"/>
          <a:stretch/>
        </p:blipFill>
        <p:spPr bwMode="auto">
          <a:xfrm>
            <a:off x="838200" y="1825625"/>
            <a:ext cx="5181600" cy="4351338"/>
          </a:xfrm>
          <a:prstGeom prst="rect">
            <a:avLst/>
          </a:prstGeom>
          <a:solidFill>
            <a:srgbClr val="FFFFFF"/>
          </a:solidFill>
        </p:spPr>
      </p:pic>
      <p:sp>
        <p:nvSpPr>
          <p:cNvPr id="139" name="Content Placeholder 3">
            <a:extLst>
              <a:ext uri="{FF2B5EF4-FFF2-40B4-BE49-F238E27FC236}">
                <a16:creationId xmlns:a16="http://schemas.microsoft.com/office/drawing/2014/main" id="{4A06EC57-1603-4B2C-9DBC-F2BBAE2CFA07}"/>
              </a:ext>
            </a:extLst>
          </p:cNvPr>
          <p:cNvSpPr>
            <a:spLocks noGrp="1"/>
          </p:cNvSpPr>
          <p:nvPr>
            <p:ph sz="half" idx="2"/>
          </p:nvPr>
        </p:nvSpPr>
        <p:spPr>
          <a:xfrm>
            <a:off x="6172200" y="1825625"/>
            <a:ext cx="5181600" cy="4351338"/>
          </a:xfrm>
        </p:spPr>
        <p:txBody>
          <a:bodyPr/>
          <a:lstStyle/>
          <a:p>
            <a:pPr marL="0" indent="0">
              <a:buNone/>
            </a:pPr>
            <a:r>
              <a:rPr lang="en-US" dirty="0"/>
              <a:t>For current and </a:t>
            </a:r>
            <a:r>
              <a:rPr lang="en-US"/>
              <a:t>future staff</a:t>
            </a:r>
            <a:endParaRPr lang="en-US" dirty="0"/>
          </a:p>
          <a:p>
            <a:pPr marL="0" indent="0">
              <a:buNone/>
            </a:pPr>
            <a:r>
              <a:rPr lang="en-US" dirty="0"/>
              <a:t>Easy to Consume</a:t>
            </a:r>
          </a:p>
          <a:p>
            <a:pPr marL="457200" lvl="1" indent="0">
              <a:buNone/>
            </a:pPr>
            <a:r>
              <a:rPr lang="en-US" dirty="0"/>
              <a:t>Video</a:t>
            </a:r>
          </a:p>
          <a:p>
            <a:pPr marL="457200" lvl="1" indent="0">
              <a:buNone/>
            </a:pPr>
            <a:r>
              <a:rPr lang="en-US" dirty="0"/>
              <a:t>Powerpoint</a:t>
            </a:r>
          </a:p>
          <a:p>
            <a:pPr marL="457200" lvl="1" indent="0">
              <a:buNone/>
            </a:pPr>
            <a:r>
              <a:rPr lang="en-US" dirty="0"/>
              <a:t>Wiki</a:t>
            </a:r>
          </a:p>
          <a:p>
            <a:endParaRPr lang="en-US" dirty="0"/>
          </a:p>
        </p:txBody>
      </p:sp>
      <p:sp>
        <p:nvSpPr>
          <p:cNvPr id="2" name="Footer Placeholder 1">
            <a:extLst>
              <a:ext uri="{FF2B5EF4-FFF2-40B4-BE49-F238E27FC236}">
                <a16:creationId xmlns:a16="http://schemas.microsoft.com/office/drawing/2014/main" id="{E4FC3CD6-BED0-364A-9B4D-58E7E5632DF6}"/>
              </a:ext>
            </a:extLst>
          </p:cNvPr>
          <p:cNvSpPr>
            <a:spLocks noGrp="1"/>
          </p:cNvSpPr>
          <p:nvPr>
            <p:ph type="ftr" sz="quarter" idx="11"/>
          </p:nvPr>
        </p:nvSpPr>
        <p:spPr/>
        <p:txBody>
          <a:bodyPr/>
          <a:lstStyle/>
          <a:p>
            <a:r>
              <a:rPr lang="en-US"/>
              <a:t>SecTor 2021</a:t>
            </a:r>
          </a:p>
        </p:txBody>
      </p:sp>
    </p:spTree>
    <p:extLst>
      <p:ext uri="{BB962C8B-B14F-4D97-AF65-F5344CB8AC3E}">
        <p14:creationId xmlns:p14="http://schemas.microsoft.com/office/powerpoint/2010/main" val="9608801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4CA5FBDD-8AE1-4B79-B0E4-28844085465A}"/>
              </a:ext>
            </a:extLst>
          </p:cNvPr>
          <p:cNvSpPr>
            <a:spLocks noGrp="1"/>
          </p:cNvSpPr>
          <p:nvPr>
            <p:ph type="title"/>
          </p:nvPr>
        </p:nvSpPr>
        <p:spPr>
          <a:xfrm>
            <a:off x="839788" y="457200"/>
            <a:ext cx="3932237" cy="1600200"/>
          </a:xfrm>
        </p:spPr>
        <p:txBody>
          <a:bodyPr>
            <a:normAutofit/>
          </a:bodyPr>
          <a:lstStyle/>
          <a:p>
            <a:r>
              <a:rPr lang="en-US" sz="4400" dirty="0"/>
              <a:t>Bonus</a:t>
            </a:r>
          </a:p>
        </p:txBody>
      </p:sp>
      <p:sp>
        <p:nvSpPr>
          <p:cNvPr id="73" name="Text Placeholder 3">
            <a:extLst>
              <a:ext uri="{FF2B5EF4-FFF2-40B4-BE49-F238E27FC236}">
                <a16:creationId xmlns:a16="http://schemas.microsoft.com/office/drawing/2014/main" id="{C9F29462-B752-44B8-8D25-AA22E667685D}"/>
              </a:ext>
            </a:extLst>
          </p:cNvPr>
          <p:cNvSpPr>
            <a:spLocks noGrp="1"/>
          </p:cNvSpPr>
          <p:nvPr>
            <p:ph type="body" sz="half" idx="2"/>
          </p:nvPr>
        </p:nvSpPr>
        <p:spPr>
          <a:xfrm>
            <a:off x="839788" y="2057400"/>
            <a:ext cx="3932237" cy="3811588"/>
          </a:xfrm>
        </p:spPr>
        <p:txBody>
          <a:bodyPr/>
          <a:lstStyle/>
          <a:p>
            <a:r>
              <a:rPr lang="en-US" sz="2800" dirty="0"/>
              <a:t>Automate!</a:t>
            </a:r>
          </a:p>
          <a:p>
            <a:pPr lvl="1"/>
            <a:r>
              <a:rPr lang="en-US" sz="2600" dirty="0"/>
              <a:t>SOAR</a:t>
            </a:r>
          </a:p>
          <a:p>
            <a:pPr lvl="1"/>
            <a:r>
              <a:rPr lang="en-US" sz="2600" dirty="0"/>
              <a:t>	Shuffle</a:t>
            </a:r>
          </a:p>
          <a:p>
            <a:pPr lvl="1"/>
            <a:r>
              <a:rPr lang="en-US" sz="2600" dirty="0"/>
              <a:t>	</a:t>
            </a:r>
            <a:r>
              <a:rPr lang="en-US" sz="2600" dirty="0" err="1"/>
              <a:t>Walkoff</a:t>
            </a:r>
            <a:endParaRPr lang="en-US" sz="2600" dirty="0"/>
          </a:p>
          <a:p>
            <a:pPr lvl="1"/>
            <a:r>
              <a:rPr lang="en-US" sz="2600" dirty="0" err="1"/>
              <a:t>VirusTotal</a:t>
            </a:r>
            <a:endParaRPr lang="en-US" sz="2600" dirty="0"/>
          </a:p>
          <a:p>
            <a:pPr lvl="1"/>
            <a:r>
              <a:rPr lang="en-US" sz="2600" dirty="0" err="1"/>
              <a:t>Greynoise</a:t>
            </a:r>
            <a:r>
              <a:rPr lang="en-US" sz="2600" dirty="0"/>
              <a:t> </a:t>
            </a:r>
          </a:p>
          <a:p>
            <a:pPr lvl="1"/>
            <a:r>
              <a:rPr lang="en-US" sz="2600" dirty="0" err="1"/>
              <a:t>Spamhaus</a:t>
            </a:r>
            <a:endParaRPr lang="en-US" sz="2600" dirty="0"/>
          </a:p>
        </p:txBody>
      </p:sp>
      <p:pic>
        <p:nvPicPr>
          <p:cNvPr id="6146" name="Picture 2" descr="Venom wallpaper by aunahnirvana9113 - ae - Free on ZEDGE™">
            <a:extLst>
              <a:ext uri="{FF2B5EF4-FFF2-40B4-BE49-F238E27FC236}">
                <a16:creationId xmlns:a16="http://schemas.microsoft.com/office/drawing/2014/main" id="{E28A5C52-D569-864E-AC8E-AD4CD6AC80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21" b="43123"/>
          <a:stretch/>
        </p:blipFill>
        <p:spPr bwMode="auto">
          <a:xfrm>
            <a:off x="4991100" y="0"/>
            <a:ext cx="6172200" cy="6857999"/>
          </a:xfrm>
          <a:prstGeom prst="rect">
            <a:avLst/>
          </a:prstGeom>
          <a:solidFill>
            <a:srgbClr val="FFFFFF"/>
          </a:solidFill>
        </p:spPr>
      </p:pic>
      <p:sp>
        <p:nvSpPr>
          <p:cNvPr id="2" name="Footer Placeholder 1">
            <a:extLst>
              <a:ext uri="{FF2B5EF4-FFF2-40B4-BE49-F238E27FC236}">
                <a16:creationId xmlns:a16="http://schemas.microsoft.com/office/drawing/2014/main" id="{5CDEA017-F01E-774A-B2F4-9919D3947378}"/>
              </a:ext>
            </a:extLst>
          </p:cNvPr>
          <p:cNvSpPr>
            <a:spLocks noGrp="1"/>
          </p:cNvSpPr>
          <p:nvPr>
            <p:ph type="ftr" sz="quarter" idx="11"/>
          </p:nvPr>
        </p:nvSpPr>
        <p:spPr/>
        <p:txBody>
          <a:bodyPr/>
          <a:lstStyle/>
          <a:p>
            <a:r>
              <a:rPr lang="en-US" dirty="0" err="1"/>
              <a:t>SecTor</a:t>
            </a:r>
            <a:r>
              <a:rPr lang="en-US" dirty="0"/>
              <a:t> 2021</a:t>
            </a:r>
          </a:p>
        </p:txBody>
      </p:sp>
    </p:spTree>
    <p:extLst>
      <p:ext uri="{BB962C8B-B14F-4D97-AF65-F5344CB8AC3E}">
        <p14:creationId xmlns:p14="http://schemas.microsoft.com/office/powerpoint/2010/main" val="562939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enom Wallpaper - Desktop Wallpapers">
            <a:extLst>
              <a:ext uri="{FF2B5EF4-FFF2-40B4-BE49-F238E27FC236}">
                <a16:creationId xmlns:a16="http://schemas.microsoft.com/office/drawing/2014/main" id="{B37D1DB0-5772-B343-8E0A-7EFFCC7AF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71487"/>
            <a:ext cx="10515600" cy="591502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3C0EF0F2-325C-C340-BBBA-B3CB1F2FBF8B}"/>
              </a:ext>
            </a:extLst>
          </p:cNvPr>
          <p:cNvSpPr>
            <a:spLocks noGrp="1"/>
          </p:cNvSpPr>
          <p:nvPr>
            <p:ph type="ftr" sz="quarter" idx="11"/>
          </p:nvPr>
        </p:nvSpPr>
        <p:spPr/>
        <p:txBody>
          <a:bodyPr/>
          <a:lstStyle/>
          <a:p>
            <a:r>
              <a:rPr lang="en-US"/>
              <a:t>SecTor 2021</a:t>
            </a:r>
          </a:p>
        </p:txBody>
      </p:sp>
    </p:spTree>
    <p:extLst>
      <p:ext uri="{BB962C8B-B14F-4D97-AF65-F5344CB8AC3E}">
        <p14:creationId xmlns:p14="http://schemas.microsoft.com/office/powerpoint/2010/main" val="1408975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19911B-0169-534A-85C7-CDF68A7E108A}"/>
              </a:ext>
            </a:extLst>
          </p:cNvPr>
          <p:cNvSpPr>
            <a:spLocks noGrp="1"/>
          </p:cNvSpPr>
          <p:nvPr>
            <p:ph type="title"/>
          </p:nvPr>
        </p:nvSpPr>
        <p:spPr/>
        <p:txBody>
          <a:bodyPr anchor="ctr"/>
          <a:lstStyle/>
          <a:p>
            <a:pPr algn="ctr"/>
            <a:r>
              <a:rPr lang="en-US" dirty="0"/>
              <a:t>Thank You!</a:t>
            </a:r>
          </a:p>
        </p:txBody>
      </p:sp>
      <p:sp>
        <p:nvSpPr>
          <p:cNvPr id="2" name="Footer Placeholder 1">
            <a:extLst>
              <a:ext uri="{FF2B5EF4-FFF2-40B4-BE49-F238E27FC236}">
                <a16:creationId xmlns:a16="http://schemas.microsoft.com/office/drawing/2014/main" id="{3C0EF0F2-325C-C340-BBBA-B3CB1F2FBF8B}"/>
              </a:ext>
            </a:extLst>
          </p:cNvPr>
          <p:cNvSpPr>
            <a:spLocks noGrp="1"/>
          </p:cNvSpPr>
          <p:nvPr>
            <p:ph type="ftr" sz="quarter" idx="11"/>
          </p:nvPr>
        </p:nvSpPr>
        <p:spPr/>
        <p:txBody>
          <a:bodyPr/>
          <a:lstStyle/>
          <a:p>
            <a:r>
              <a:rPr lang="en-US"/>
              <a:t>SecTor 2021</a:t>
            </a:r>
          </a:p>
        </p:txBody>
      </p:sp>
      <p:sp>
        <p:nvSpPr>
          <p:cNvPr id="6" name="TextBox 5">
            <a:extLst>
              <a:ext uri="{FF2B5EF4-FFF2-40B4-BE49-F238E27FC236}">
                <a16:creationId xmlns:a16="http://schemas.microsoft.com/office/drawing/2014/main" id="{C900F264-5456-374E-8867-CFDBB930F105}"/>
              </a:ext>
            </a:extLst>
          </p:cNvPr>
          <p:cNvSpPr txBox="1"/>
          <p:nvPr/>
        </p:nvSpPr>
        <p:spPr>
          <a:xfrm>
            <a:off x="877824" y="5888736"/>
            <a:ext cx="5801588" cy="584775"/>
          </a:xfrm>
          <a:prstGeom prst="rect">
            <a:avLst/>
          </a:prstGeom>
          <a:noFill/>
        </p:spPr>
        <p:txBody>
          <a:bodyPr wrap="none" rtlCol="0">
            <a:spAutoFit/>
          </a:bodyPr>
          <a:lstStyle/>
          <a:p>
            <a:r>
              <a:rPr lang="en-US" sz="3200" dirty="0">
                <a:solidFill>
                  <a:schemeClr val="bg1"/>
                </a:solidFill>
              </a:rPr>
              <a:t>Mathieu Saulnier / @</a:t>
            </a:r>
            <a:r>
              <a:rPr lang="en-US" sz="3200" dirty="0" err="1">
                <a:solidFill>
                  <a:schemeClr val="bg1"/>
                </a:solidFill>
              </a:rPr>
              <a:t>ScoubiMtl</a:t>
            </a:r>
            <a:endParaRPr lang="en-US" sz="3200" dirty="0">
              <a:solidFill>
                <a:schemeClr val="bg1"/>
              </a:solidFill>
            </a:endParaRPr>
          </a:p>
        </p:txBody>
      </p:sp>
    </p:spTree>
    <p:extLst>
      <p:ext uri="{BB962C8B-B14F-4D97-AF65-F5344CB8AC3E}">
        <p14:creationId xmlns:p14="http://schemas.microsoft.com/office/powerpoint/2010/main" val="1250964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6D77C0F7-622C-3046-9484-6AC0DF46B84D}"/>
              </a:ext>
            </a:extLst>
          </p:cNvPr>
          <p:cNvSpPr txBox="1"/>
          <p:nvPr/>
        </p:nvSpPr>
        <p:spPr>
          <a:xfrm rot="16200000">
            <a:off x="9613694" y="3442402"/>
            <a:ext cx="546945" cy="297454"/>
          </a:xfrm>
          <a:prstGeom prst="rect">
            <a:avLst/>
          </a:prstGeom>
          <a:noFill/>
          <a:ln>
            <a:solidFill>
              <a:schemeClr val="bg1"/>
            </a:solidFill>
          </a:ln>
        </p:spPr>
        <p:txBody>
          <a:bodyPr wrap="none" rtlCol="0">
            <a:spAutoFit/>
          </a:bodyPr>
          <a:lstStyle/>
          <a:p>
            <a:r>
              <a:rPr lang="en-US" sz="1333" dirty="0">
                <a:solidFill>
                  <a:schemeClr val="bg1"/>
                </a:solidFill>
              </a:rPr>
              <a:t>TTPs</a:t>
            </a:r>
          </a:p>
        </p:txBody>
      </p:sp>
      <p:graphicFrame>
        <p:nvGraphicFramePr>
          <p:cNvPr id="3" name="Diagram 2">
            <a:extLst>
              <a:ext uri="{FF2B5EF4-FFF2-40B4-BE49-F238E27FC236}">
                <a16:creationId xmlns:a16="http://schemas.microsoft.com/office/drawing/2014/main" id="{D1CC460C-A617-8245-995C-E76BFE831DF3}"/>
              </a:ext>
            </a:extLst>
          </p:cNvPr>
          <p:cNvGraphicFramePr/>
          <p:nvPr/>
        </p:nvGraphicFramePr>
        <p:xfrm>
          <a:off x="4714375" y="4237976"/>
          <a:ext cx="2763244" cy="22157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3">
            <a:extLst>
              <a:ext uri="{FF2B5EF4-FFF2-40B4-BE49-F238E27FC236}">
                <a16:creationId xmlns:a16="http://schemas.microsoft.com/office/drawing/2014/main" id="{D3F7BFCC-E21A-D642-B170-8096E7ED7E68}"/>
              </a:ext>
            </a:extLst>
          </p:cNvPr>
          <p:cNvGraphicFramePr>
            <a:graphicFrameLocks/>
          </p:cNvGraphicFramePr>
          <p:nvPr/>
        </p:nvGraphicFramePr>
        <p:xfrm>
          <a:off x="8885292" y="683691"/>
          <a:ext cx="2763243" cy="25418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5" name="Diagram 4">
            <a:extLst>
              <a:ext uri="{FF2B5EF4-FFF2-40B4-BE49-F238E27FC236}">
                <a16:creationId xmlns:a16="http://schemas.microsoft.com/office/drawing/2014/main" id="{2E3CC7C5-09EE-444A-AA39-1D5C30067111}"/>
              </a:ext>
            </a:extLst>
          </p:cNvPr>
          <p:cNvGraphicFramePr/>
          <p:nvPr/>
        </p:nvGraphicFramePr>
        <p:xfrm>
          <a:off x="4714375" y="212851"/>
          <a:ext cx="2763244" cy="227162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6" name="Diagram 5">
            <a:extLst>
              <a:ext uri="{FF2B5EF4-FFF2-40B4-BE49-F238E27FC236}">
                <a16:creationId xmlns:a16="http://schemas.microsoft.com/office/drawing/2014/main" id="{72FF7AA6-7649-E24A-ABEC-609D7647487E}"/>
              </a:ext>
            </a:extLst>
          </p:cNvPr>
          <p:cNvGraphicFramePr/>
          <p:nvPr/>
        </p:nvGraphicFramePr>
        <p:xfrm>
          <a:off x="540501" y="3902688"/>
          <a:ext cx="2763244" cy="2271621"/>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8" name="Diagram 7">
            <a:extLst>
              <a:ext uri="{FF2B5EF4-FFF2-40B4-BE49-F238E27FC236}">
                <a16:creationId xmlns:a16="http://schemas.microsoft.com/office/drawing/2014/main" id="{100D9A90-A870-C645-9034-36104133321B}"/>
              </a:ext>
            </a:extLst>
          </p:cNvPr>
          <p:cNvGraphicFramePr/>
          <p:nvPr/>
        </p:nvGraphicFramePr>
        <p:xfrm>
          <a:off x="8885291" y="3958520"/>
          <a:ext cx="2763244" cy="2215789"/>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9" name="Diagram 8">
            <a:extLst>
              <a:ext uri="{FF2B5EF4-FFF2-40B4-BE49-F238E27FC236}">
                <a16:creationId xmlns:a16="http://schemas.microsoft.com/office/drawing/2014/main" id="{2738EC78-3AAF-014E-9E14-98C014A36BF8}"/>
              </a:ext>
            </a:extLst>
          </p:cNvPr>
          <p:cNvGraphicFramePr/>
          <p:nvPr/>
        </p:nvGraphicFramePr>
        <p:xfrm>
          <a:off x="540501" y="1009758"/>
          <a:ext cx="2763244" cy="2215789"/>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10" name="TextBox 9">
            <a:extLst>
              <a:ext uri="{FF2B5EF4-FFF2-40B4-BE49-F238E27FC236}">
                <a16:creationId xmlns:a16="http://schemas.microsoft.com/office/drawing/2014/main" id="{0524C529-1E16-C342-946C-58E4A58FD1DE}"/>
              </a:ext>
            </a:extLst>
          </p:cNvPr>
          <p:cNvSpPr txBox="1"/>
          <p:nvPr/>
        </p:nvSpPr>
        <p:spPr>
          <a:xfrm>
            <a:off x="5609449" y="999849"/>
            <a:ext cx="970137" cy="666977"/>
          </a:xfrm>
          <a:prstGeom prst="rect">
            <a:avLst/>
          </a:prstGeom>
          <a:noFill/>
        </p:spPr>
        <p:txBody>
          <a:bodyPr wrap="none" rtlCol="0">
            <a:spAutoFit/>
          </a:bodyPr>
          <a:lstStyle/>
          <a:p>
            <a:pPr algn="ctr"/>
            <a:r>
              <a:rPr lang="en-US" sz="1867" dirty="0">
                <a:solidFill>
                  <a:schemeClr val="bg1"/>
                </a:solidFill>
              </a:rPr>
              <a:t>Threat </a:t>
            </a:r>
            <a:br>
              <a:rPr lang="en-US" sz="1867" dirty="0">
                <a:solidFill>
                  <a:schemeClr val="bg1"/>
                </a:solidFill>
              </a:rPr>
            </a:br>
            <a:r>
              <a:rPr lang="en-US" sz="1867" dirty="0">
                <a:solidFill>
                  <a:schemeClr val="bg1"/>
                </a:solidFill>
              </a:rPr>
              <a:t>Intel</a:t>
            </a:r>
          </a:p>
        </p:txBody>
      </p:sp>
      <p:sp>
        <p:nvSpPr>
          <p:cNvPr id="11" name="TextBox 10">
            <a:extLst>
              <a:ext uri="{FF2B5EF4-FFF2-40B4-BE49-F238E27FC236}">
                <a16:creationId xmlns:a16="http://schemas.microsoft.com/office/drawing/2014/main" id="{FFA09911-9172-2E4E-AFE3-117A1FE11919}"/>
              </a:ext>
            </a:extLst>
          </p:cNvPr>
          <p:cNvSpPr txBox="1"/>
          <p:nvPr/>
        </p:nvSpPr>
        <p:spPr>
          <a:xfrm>
            <a:off x="9547805" y="1605806"/>
            <a:ext cx="1438214" cy="666977"/>
          </a:xfrm>
          <a:prstGeom prst="rect">
            <a:avLst/>
          </a:prstGeom>
          <a:noFill/>
        </p:spPr>
        <p:txBody>
          <a:bodyPr wrap="none" rtlCol="0">
            <a:spAutoFit/>
          </a:bodyPr>
          <a:lstStyle/>
          <a:p>
            <a:pPr algn="ctr"/>
            <a:r>
              <a:rPr lang="en-US" sz="1867" dirty="0">
                <a:solidFill>
                  <a:schemeClr val="bg1"/>
                </a:solidFill>
              </a:rPr>
              <a:t>Detection</a:t>
            </a:r>
            <a:br>
              <a:rPr lang="en-US" sz="1867" dirty="0">
                <a:solidFill>
                  <a:schemeClr val="bg1"/>
                </a:solidFill>
              </a:rPr>
            </a:br>
            <a:r>
              <a:rPr lang="en-US" sz="1867" dirty="0">
                <a:solidFill>
                  <a:schemeClr val="bg1"/>
                </a:solidFill>
              </a:rPr>
              <a:t>Engineering</a:t>
            </a:r>
          </a:p>
        </p:txBody>
      </p:sp>
      <p:sp>
        <p:nvSpPr>
          <p:cNvPr id="12" name="TextBox 11">
            <a:extLst>
              <a:ext uri="{FF2B5EF4-FFF2-40B4-BE49-F238E27FC236}">
                <a16:creationId xmlns:a16="http://schemas.microsoft.com/office/drawing/2014/main" id="{4C3F89D6-41A0-7F44-98DB-A59452FC23EF}"/>
              </a:ext>
            </a:extLst>
          </p:cNvPr>
          <p:cNvSpPr txBox="1"/>
          <p:nvPr/>
        </p:nvSpPr>
        <p:spPr>
          <a:xfrm>
            <a:off x="9668832" y="4745518"/>
            <a:ext cx="1196160" cy="666977"/>
          </a:xfrm>
          <a:prstGeom prst="rect">
            <a:avLst/>
          </a:prstGeom>
          <a:noFill/>
        </p:spPr>
        <p:txBody>
          <a:bodyPr wrap="none" rtlCol="0">
            <a:spAutoFit/>
          </a:bodyPr>
          <a:lstStyle/>
          <a:p>
            <a:pPr algn="ctr"/>
            <a:r>
              <a:rPr lang="en-US" sz="1867" dirty="0">
                <a:solidFill>
                  <a:schemeClr val="bg1"/>
                </a:solidFill>
              </a:rPr>
              <a:t>Offensive</a:t>
            </a:r>
            <a:br>
              <a:rPr lang="en-US" sz="1867" dirty="0">
                <a:solidFill>
                  <a:schemeClr val="bg1"/>
                </a:solidFill>
              </a:rPr>
            </a:br>
            <a:r>
              <a:rPr lang="en-US" sz="1867" dirty="0">
                <a:solidFill>
                  <a:schemeClr val="bg1"/>
                </a:solidFill>
              </a:rPr>
              <a:t>Security</a:t>
            </a:r>
          </a:p>
        </p:txBody>
      </p:sp>
      <p:sp>
        <p:nvSpPr>
          <p:cNvPr id="13" name="TextBox 12">
            <a:extLst>
              <a:ext uri="{FF2B5EF4-FFF2-40B4-BE49-F238E27FC236}">
                <a16:creationId xmlns:a16="http://schemas.microsoft.com/office/drawing/2014/main" id="{85CB8CB4-6B56-4B4D-A1CF-716FC0C7B7D2}"/>
              </a:ext>
            </a:extLst>
          </p:cNvPr>
          <p:cNvSpPr txBox="1"/>
          <p:nvPr/>
        </p:nvSpPr>
        <p:spPr>
          <a:xfrm>
            <a:off x="5584603" y="5066415"/>
            <a:ext cx="1019831" cy="666977"/>
          </a:xfrm>
          <a:prstGeom prst="rect">
            <a:avLst/>
          </a:prstGeom>
          <a:noFill/>
        </p:spPr>
        <p:txBody>
          <a:bodyPr wrap="none" rtlCol="0">
            <a:spAutoFit/>
          </a:bodyPr>
          <a:lstStyle/>
          <a:p>
            <a:pPr algn="ctr"/>
            <a:r>
              <a:rPr lang="en-US" sz="1867" dirty="0">
                <a:solidFill>
                  <a:schemeClr val="bg1"/>
                </a:solidFill>
              </a:rPr>
              <a:t>Threat</a:t>
            </a:r>
            <a:br>
              <a:rPr lang="en-US" sz="1867" dirty="0">
                <a:solidFill>
                  <a:schemeClr val="bg1"/>
                </a:solidFill>
              </a:rPr>
            </a:br>
            <a:r>
              <a:rPr lang="en-US" sz="1867" dirty="0">
                <a:solidFill>
                  <a:schemeClr val="bg1"/>
                </a:solidFill>
              </a:rPr>
              <a:t>Hunting</a:t>
            </a:r>
          </a:p>
        </p:txBody>
      </p:sp>
      <p:sp>
        <p:nvSpPr>
          <p:cNvPr id="14" name="TextBox 13">
            <a:extLst>
              <a:ext uri="{FF2B5EF4-FFF2-40B4-BE49-F238E27FC236}">
                <a16:creationId xmlns:a16="http://schemas.microsoft.com/office/drawing/2014/main" id="{28A68BBD-90DE-4F49-B827-05C35F9F058D}"/>
              </a:ext>
            </a:extLst>
          </p:cNvPr>
          <p:cNvSpPr txBox="1"/>
          <p:nvPr/>
        </p:nvSpPr>
        <p:spPr>
          <a:xfrm>
            <a:off x="1342508" y="4699733"/>
            <a:ext cx="1159227" cy="666977"/>
          </a:xfrm>
          <a:prstGeom prst="rect">
            <a:avLst/>
          </a:prstGeom>
          <a:noFill/>
        </p:spPr>
        <p:txBody>
          <a:bodyPr wrap="none" rtlCol="0">
            <a:spAutoFit/>
          </a:bodyPr>
          <a:lstStyle/>
          <a:p>
            <a:pPr algn="ctr"/>
            <a:r>
              <a:rPr lang="en-US" sz="1867" dirty="0">
                <a:solidFill>
                  <a:schemeClr val="bg1"/>
                </a:solidFill>
              </a:rPr>
              <a:t>Incident</a:t>
            </a:r>
            <a:br>
              <a:rPr lang="en-US" sz="1867" dirty="0">
                <a:solidFill>
                  <a:schemeClr val="bg1"/>
                </a:solidFill>
              </a:rPr>
            </a:br>
            <a:r>
              <a:rPr lang="en-US" sz="1867" dirty="0">
                <a:solidFill>
                  <a:schemeClr val="bg1"/>
                </a:solidFill>
              </a:rPr>
              <a:t>Response</a:t>
            </a:r>
          </a:p>
        </p:txBody>
      </p:sp>
      <p:sp>
        <p:nvSpPr>
          <p:cNvPr id="15" name="TextBox 14">
            <a:extLst>
              <a:ext uri="{FF2B5EF4-FFF2-40B4-BE49-F238E27FC236}">
                <a16:creationId xmlns:a16="http://schemas.microsoft.com/office/drawing/2014/main" id="{D743E673-486A-734F-9605-454DDE6DF059}"/>
              </a:ext>
            </a:extLst>
          </p:cNvPr>
          <p:cNvSpPr txBox="1"/>
          <p:nvPr/>
        </p:nvSpPr>
        <p:spPr>
          <a:xfrm>
            <a:off x="1153199" y="1768839"/>
            <a:ext cx="1540806" cy="666977"/>
          </a:xfrm>
          <a:prstGeom prst="rect">
            <a:avLst/>
          </a:prstGeom>
          <a:noFill/>
        </p:spPr>
        <p:txBody>
          <a:bodyPr wrap="none" rtlCol="0">
            <a:spAutoFit/>
          </a:bodyPr>
          <a:lstStyle/>
          <a:p>
            <a:pPr algn="ctr"/>
            <a:r>
              <a:rPr lang="en-US" sz="1867" dirty="0">
                <a:solidFill>
                  <a:schemeClr val="bg1"/>
                </a:solidFill>
              </a:rPr>
              <a:t>Vuln</a:t>
            </a:r>
            <a:br>
              <a:rPr lang="en-US" sz="1867" dirty="0">
                <a:solidFill>
                  <a:schemeClr val="bg1"/>
                </a:solidFill>
              </a:rPr>
            </a:br>
            <a:r>
              <a:rPr lang="en-US" sz="1867" dirty="0">
                <a:solidFill>
                  <a:schemeClr val="bg1"/>
                </a:solidFill>
              </a:rPr>
              <a:t>Management</a:t>
            </a:r>
          </a:p>
        </p:txBody>
      </p:sp>
      <p:cxnSp>
        <p:nvCxnSpPr>
          <p:cNvPr id="29" name="Straight Arrow Connector 28">
            <a:extLst>
              <a:ext uri="{FF2B5EF4-FFF2-40B4-BE49-F238E27FC236}">
                <a16:creationId xmlns:a16="http://schemas.microsoft.com/office/drawing/2014/main" id="{2165A9BD-50DE-D54C-847E-ABB14EEC549B}"/>
              </a:ext>
            </a:extLst>
          </p:cNvPr>
          <p:cNvCxnSpPr/>
          <p:nvPr/>
        </p:nvCxnSpPr>
        <p:spPr>
          <a:xfrm flipH="1">
            <a:off x="3161414" y="4940596"/>
            <a:ext cx="1453117"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C13E18-F720-3E44-90B2-0F954D75DCB3}"/>
              </a:ext>
            </a:extLst>
          </p:cNvPr>
          <p:cNvCxnSpPr>
            <a:cxnSpLocks/>
          </p:cNvCxnSpPr>
          <p:nvPr/>
        </p:nvCxnSpPr>
        <p:spPr>
          <a:xfrm flipV="1">
            <a:off x="6804837" y="2675530"/>
            <a:ext cx="2282456" cy="165867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E46027B-76E4-4249-A994-4696AE77647C}"/>
              </a:ext>
            </a:extLst>
          </p:cNvPr>
          <p:cNvCxnSpPr>
            <a:cxnSpLocks/>
          </p:cNvCxnSpPr>
          <p:nvPr/>
        </p:nvCxnSpPr>
        <p:spPr>
          <a:xfrm>
            <a:off x="6249185" y="2676361"/>
            <a:ext cx="0" cy="13955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D8D5F3E-362E-2442-A138-CD7DC59654FF}"/>
              </a:ext>
            </a:extLst>
          </p:cNvPr>
          <p:cNvCxnSpPr/>
          <p:nvPr/>
        </p:nvCxnSpPr>
        <p:spPr>
          <a:xfrm flipH="1">
            <a:off x="7585275" y="4943941"/>
            <a:ext cx="1453117" cy="0"/>
          </a:xfrm>
          <a:prstGeom prst="straightConnector1">
            <a:avLst/>
          </a:prstGeom>
          <a:ln w="3810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4452C03-BA15-8B41-95F5-E32534CCB94F}"/>
              </a:ext>
            </a:extLst>
          </p:cNvPr>
          <p:cNvCxnSpPr>
            <a:cxnSpLocks/>
          </p:cNvCxnSpPr>
          <p:nvPr/>
        </p:nvCxnSpPr>
        <p:spPr>
          <a:xfrm flipH="1" flipV="1">
            <a:off x="3114768" y="2799909"/>
            <a:ext cx="2109949" cy="163032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F783C1A-C008-174D-B556-638CB1FEDA07}"/>
              </a:ext>
            </a:extLst>
          </p:cNvPr>
          <p:cNvSpPr txBox="1"/>
          <p:nvPr/>
        </p:nvSpPr>
        <p:spPr>
          <a:xfrm>
            <a:off x="3394283" y="4951330"/>
            <a:ext cx="875561" cy="297454"/>
          </a:xfrm>
          <a:prstGeom prst="rect">
            <a:avLst/>
          </a:prstGeom>
          <a:noFill/>
        </p:spPr>
        <p:txBody>
          <a:bodyPr wrap="none" rtlCol="0">
            <a:spAutoFit/>
          </a:bodyPr>
          <a:lstStyle/>
          <a:p>
            <a:r>
              <a:rPr lang="en-US" sz="1333" dirty="0">
                <a:solidFill>
                  <a:schemeClr val="bg1"/>
                </a:solidFill>
              </a:rPr>
              <a:t>Incidents</a:t>
            </a:r>
          </a:p>
        </p:txBody>
      </p:sp>
      <p:sp>
        <p:nvSpPr>
          <p:cNvPr id="47" name="TextBox 46">
            <a:extLst>
              <a:ext uri="{FF2B5EF4-FFF2-40B4-BE49-F238E27FC236}">
                <a16:creationId xmlns:a16="http://schemas.microsoft.com/office/drawing/2014/main" id="{007012F2-B40B-374C-B2E8-17AF5158BC81}"/>
              </a:ext>
            </a:extLst>
          </p:cNvPr>
          <p:cNvSpPr txBox="1"/>
          <p:nvPr/>
        </p:nvSpPr>
        <p:spPr>
          <a:xfrm rot="5400000">
            <a:off x="5336344" y="3225411"/>
            <a:ext cx="1477264" cy="297454"/>
          </a:xfrm>
          <a:prstGeom prst="rect">
            <a:avLst/>
          </a:prstGeom>
          <a:noFill/>
        </p:spPr>
        <p:txBody>
          <a:bodyPr wrap="none" rtlCol="0">
            <a:spAutoFit/>
          </a:bodyPr>
          <a:lstStyle/>
          <a:p>
            <a:r>
              <a:rPr lang="en-US" sz="1333" dirty="0">
                <a:solidFill>
                  <a:schemeClr val="bg1"/>
                </a:solidFill>
              </a:rPr>
              <a:t>Threats &amp; Trends</a:t>
            </a:r>
          </a:p>
        </p:txBody>
      </p:sp>
      <p:sp>
        <p:nvSpPr>
          <p:cNvPr id="49" name="TextBox 48">
            <a:extLst>
              <a:ext uri="{FF2B5EF4-FFF2-40B4-BE49-F238E27FC236}">
                <a16:creationId xmlns:a16="http://schemas.microsoft.com/office/drawing/2014/main" id="{7525D634-804F-5D45-9790-9BB4DB2D0235}"/>
              </a:ext>
            </a:extLst>
          </p:cNvPr>
          <p:cNvSpPr txBox="1"/>
          <p:nvPr/>
        </p:nvSpPr>
        <p:spPr>
          <a:xfrm rot="19437536">
            <a:off x="7029410" y="3247555"/>
            <a:ext cx="1499128" cy="297454"/>
          </a:xfrm>
          <a:prstGeom prst="rect">
            <a:avLst/>
          </a:prstGeom>
          <a:noFill/>
        </p:spPr>
        <p:txBody>
          <a:bodyPr wrap="none" rtlCol="0">
            <a:spAutoFit/>
          </a:bodyPr>
          <a:lstStyle/>
          <a:p>
            <a:r>
              <a:rPr lang="en-US" sz="1333" dirty="0">
                <a:solidFill>
                  <a:schemeClr val="bg1"/>
                </a:solidFill>
              </a:rPr>
              <a:t>Effective Queries</a:t>
            </a:r>
          </a:p>
        </p:txBody>
      </p:sp>
      <p:sp>
        <p:nvSpPr>
          <p:cNvPr id="50" name="TextBox 49">
            <a:extLst>
              <a:ext uri="{FF2B5EF4-FFF2-40B4-BE49-F238E27FC236}">
                <a16:creationId xmlns:a16="http://schemas.microsoft.com/office/drawing/2014/main" id="{80FBC341-23DD-7143-A73C-5D646882CF5F}"/>
              </a:ext>
            </a:extLst>
          </p:cNvPr>
          <p:cNvSpPr txBox="1"/>
          <p:nvPr/>
        </p:nvSpPr>
        <p:spPr>
          <a:xfrm>
            <a:off x="8080718" y="4925963"/>
            <a:ext cx="546945" cy="297454"/>
          </a:xfrm>
          <a:prstGeom prst="rect">
            <a:avLst/>
          </a:prstGeom>
          <a:noFill/>
        </p:spPr>
        <p:txBody>
          <a:bodyPr wrap="none" rtlCol="0">
            <a:spAutoFit/>
          </a:bodyPr>
          <a:lstStyle/>
          <a:p>
            <a:r>
              <a:rPr lang="en-US" sz="1333" dirty="0">
                <a:solidFill>
                  <a:schemeClr val="bg1"/>
                </a:solidFill>
              </a:rPr>
              <a:t>TTPs</a:t>
            </a:r>
          </a:p>
        </p:txBody>
      </p:sp>
      <p:cxnSp>
        <p:nvCxnSpPr>
          <p:cNvPr id="51" name="Straight Arrow Connector 50">
            <a:extLst>
              <a:ext uri="{FF2B5EF4-FFF2-40B4-BE49-F238E27FC236}">
                <a16:creationId xmlns:a16="http://schemas.microsoft.com/office/drawing/2014/main" id="{C94FF246-780E-3147-9894-863A8379E7B1}"/>
              </a:ext>
            </a:extLst>
          </p:cNvPr>
          <p:cNvCxnSpPr>
            <a:cxnSpLocks/>
          </p:cNvCxnSpPr>
          <p:nvPr/>
        </p:nvCxnSpPr>
        <p:spPr>
          <a:xfrm flipV="1">
            <a:off x="10051312" y="3225547"/>
            <a:ext cx="0" cy="683227"/>
          </a:xfrm>
          <a:prstGeom prst="straightConnector1">
            <a:avLst/>
          </a:prstGeom>
          <a:ln w="3810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7AD60D1-9103-5B42-BE54-011E0BFDB484}"/>
              </a:ext>
            </a:extLst>
          </p:cNvPr>
          <p:cNvCxnSpPr>
            <a:cxnSpLocks/>
          </p:cNvCxnSpPr>
          <p:nvPr/>
        </p:nvCxnSpPr>
        <p:spPr>
          <a:xfrm>
            <a:off x="7585275" y="939585"/>
            <a:ext cx="1425165" cy="23765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9722331-DF02-974D-A08B-DD1ABF0FD816}"/>
              </a:ext>
            </a:extLst>
          </p:cNvPr>
          <p:cNvSpPr txBox="1"/>
          <p:nvPr/>
        </p:nvSpPr>
        <p:spPr>
          <a:xfrm rot="578265">
            <a:off x="7559225" y="725547"/>
            <a:ext cx="1477264" cy="297454"/>
          </a:xfrm>
          <a:prstGeom prst="rect">
            <a:avLst/>
          </a:prstGeom>
          <a:noFill/>
        </p:spPr>
        <p:txBody>
          <a:bodyPr wrap="none" rtlCol="0">
            <a:spAutoFit/>
          </a:bodyPr>
          <a:lstStyle/>
          <a:p>
            <a:r>
              <a:rPr lang="en-US" sz="1333" dirty="0">
                <a:solidFill>
                  <a:schemeClr val="bg1"/>
                </a:solidFill>
              </a:rPr>
              <a:t>Threats &amp; Trends</a:t>
            </a:r>
          </a:p>
        </p:txBody>
      </p:sp>
      <p:cxnSp>
        <p:nvCxnSpPr>
          <p:cNvPr id="63" name="Straight Arrow Connector 62">
            <a:extLst>
              <a:ext uri="{FF2B5EF4-FFF2-40B4-BE49-F238E27FC236}">
                <a16:creationId xmlns:a16="http://schemas.microsoft.com/office/drawing/2014/main" id="{36D9C6BE-98A1-974A-A20E-2ED00419EF8F}"/>
              </a:ext>
            </a:extLst>
          </p:cNvPr>
          <p:cNvCxnSpPr>
            <a:cxnSpLocks/>
          </p:cNvCxnSpPr>
          <p:nvPr/>
        </p:nvCxnSpPr>
        <p:spPr>
          <a:xfrm>
            <a:off x="7285685" y="1911337"/>
            <a:ext cx="2233943" cy="225167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3002266-884D-5B4D-A490-B92D362EDBC0}"/>
              </a:ext>
            </a:extLst>
          </p:cNvPr>
          <p:cNvSpPr txBox="1"/>
          <p:nvPr/>
        </p:nvSpPr>
        <p:spPr>
          <a:xfrm rot="2731503">
            <a:off x="7287748" y="2277705"/>
            <a:ext cx="1477264" cy="297454"/>
          </a:xfrm>
          <a:prstGeom prst="rect">
            <a:avLst/>
          </a:prstGeom>
          <a:noFill/>
        </p:spPr>
        <p:txBody>
          <a:bodyPr wrap="none" rtlCol="0">
            <a:spAutoFit/>
          </a:bodyPr>
          <a:lstStyle/>
          <a:p>
            <a:r>
              <a:rPr lang="en-US" sz="1333" dirty="0">
                <a:solidFill>
                  <a:schemeClr val="bg1"/>
                </a:solidFill>
              </a:rPr>
              <a:t>Threats &amp; Trends</a:t>
            </a:r>
          </a:p>
        </p:txBody>
      </p:sp>
      <p:cxnSp>
        <p:nvCxnSpPr>
          <p:cNvPr id="68" name="Straight Arrow Connector 67">
            <a:extLst>
              <a:ext uri="{FF2B5EF4-FFF2-40B4-BE49-F238E27FC236}">
                <a16:creationId xmlns:a16="http://schemas.microsoft.com/office/drawing/2014/main" id="{05EACAD3-2FF8-1346-8CBB-5C4526C959BC}"/>
              </a:ext>
            </a:extLst>
          </p:cNvPr>
          <p:cNvCxnSpPr>
            <a:cxnSpLocks/>
          </p:cNvCxnSpPr>
          <p:nvPr/>
        </p:nvCxnSpPr>
        <p:spPr>
          <a:xfrm flipH="1">
            <a:off x="3173016" y="999849"/>
            <a:ext cx="1362193" cy="48871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09E14F0-5A10-C44B-8B26-2574BD9305E0}"/>
              </a:ext>
            </a:extLst>
          </p:cNvPr>
          <p:cNvSpPr txBox="1"/>
          <p:nvPr/>
        </p:nvSpPr>
        <p:spPr>
          <a:xfrm rot="20416838">
            <a:off x="3195501" y="940262"/>
            <a:ext cx="1276440" cy="297454"/>
          </a:xfrm>
          <a:prstGeom prst="rect">
            <a:avLst/>
          </a:prstGeom>
          <a:noFill/>
          <a:ln>
            <a:solidFill>
              <a:schemeClr val="bg1"/>
            </a:solidFill>
          </a:ln>
        </p:spPr>
        <p:txBody>
          <a:bodyPr wrap="none" rtlCol="0">
            <a:spAutoFit/>
          </a:bodyPr>
          <a:lstStyle/>
          <a:p>
            <a:r>
              <a:rPr lang="en-US" sz="1333" dirty="0">
                <a:solidFill>
                  <a:schemeClr val="bg1"/>
                </a:solidFill>
              </a:rPr>
              <a:t>Vulnerabilities</a:t>
            </a:r>
          </a:p>
        </p:txBody>
      </p:sp>
      <p:sp>
        <p:nvSpPr>
          <p:cNvPr id="75" name="TextBox 74">
            <a:extLst>
              <a:ext uri="{FF2B5EF4-FFF2-40B4-BE49-F238E27FC236}">
                <a16:creationId xmlns:a16="http://schemas.microsoft.com/office/drawing/2014/main" id="{7751153F-78A9-F24E-AFF9-18C50D3E2074}"/>
              </a:ext>
            </a:extLst>
          </p:cNvPr>
          <p:cNvSpPr txBox="1"/>
          <p:nvPr/>
        </p:nvSpPr>
        <p:spPr>
          <a:xfrm rot="2354153">
            <a:off x="3405351" y="3305869"/>
            <a:ext cx="1645130" cy="297454"/>
          </a:xfrm>
          <a:prstGeom prst="rect">
            <a:avLst/>
          </a:prstGeom>
          <a:noFill/>
        </p:spPr>
        <p:txBody>
          <a:bodyPr wrap="none" rtlCol="0">
            <a:spAutoFit/>
          </a:bodyPr>
          <a:lstStyle/>
          <a:p>
            <a:r>
              <a:rPr lang="en-US" sz="1333" dirty="0">
                <a:solidFill>
                  <a:schemeClr val="bg1"/>
                </a:solidFill>
              </a:rPr>
              <a:t>Vulns &amp; Miss Config</a:t>
            </a:r>
          </a:p>
        </p:txBody>
      </p:sp>
      <p:cxnSp>
        <p:nvCxnSpPr>
          <p:cNvPr id="76" name="Straight Arrow Connector 75">
            <a:extLst>
              <a:ext uri="{FF2B5EF4-FFF2-40B4-BE49-F238E27FC236}">
                <a16:creationId xmlns:a16="http://schemas.microsoft.com/office/drawing/2014/main" id="{561175C0-6846-4740-AEA5-1E7AE97C27C4}"/>
              </a:ext>
            </a:extLst>
          </p:cNvPr>
          <p:cNvCxnSpPr>
            <a:cxnSpLocks/>
          </p:cNvCxnSpPr>
          <p:nvPr/>
        </p:nvCxnSpPr>
        <p:spPr>
          <a:xfrm flipH="1" flipV="1">
            <a:off x="1922121" y="3307717"/>
            <a:ext cx="4979" cy="48456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92681D93-7512-D445-9E75-BBBAAF6FA411}"/>
              </a:ext>
            </a:extLst>
          </p:cNvPr>
          <p:cNvSpPr txBox="1"/>
          <p:nvPr/>
        </p:nvSpPr>
        <p:spPr>
          <a:xfrm>
            <a:off x="1911864" y="3440940"/>
            <a:ext cx="1645130" cy="297454"/>
          </a:xfrm>
          <a:prstGeom prst="rect">
            <a:avLst/>
          </a:prstGeom>
          <a:noFill/>
        </p:spPr>
        <p:txBody>
          <a:bodyPr wrap="none" rtlCol="0">
            <a:spAutoFit/>
          </a:bodyPr>
          <a:lstStyle/>
          <a:p>
            <a:r>
              <a:rPr lang="en-US" sz="1333" dirty="0">
                <a:solidFill>
                  <a:schemeClr val="bg1"/>
                </a:solidFill>
              </a:rPr>
              <a:t>Vulns &amp; Miss Config</a:t>
            </a:r>
          </a:p>
        </p:txBody>
      </p:sp>
      <p:sp>
        <p:nvSpPr>
          <p:cNvPr id="82" name="TextBox 81">
            <a:extLst>
              <a:ext uri="{FF2B5EF4-FFF2-40B4-BE49-F238E27FC236}">
                <a16:creationId xmlns:a16="http://schemas.microsoft.com/office/drawing/2014/main" id="{E618326E-79D5-5B4E-B3BE-953212772C34}"/>
              </a:ext>
            </a:extLst>
          </p:cNvPr>
          <p:cNvSpPr txBox="1"/>
          <p:nvPr/>
        </p:nvSpPr>
        <p:spPr>
          <a:xfrm>
            <a:off x="157224" y="100003"/>
            <a:ext cx="4846583" cy="674031"/>
          </a:xfrm>
          <a:prstGeom prst="rect">
            <a:avLst/>
          </a:prstGeom>
          <a:noFill/>
        </p:spPr>
        <p:txBody>
          <a:bodyPr wrap="none" rtlCol="0">
            <a:spAutoFit/>
          </a:bodyPr>
          <a:lstStyle/>
          <a:p>
            <a:pPr algn="ctr">
              <a:lnSpc>
                <a:spcPct val="90000"/>
              </a:lnSpc>
              <a:spcBef>
                <a:spcPct val="0"/>
              </a:spcBef>
            </a:pPr>
            <a:r>
              <a:rPr lang="en-US" sz="4200" b="1" dirty="0">
                <a:solidFill>
                  <a:schemeClr val="bg1"/>
                </a:solidFill>
                <a:latin typeface="+mj-lt"/>
                <a:ea typeface="+mj-ea"/>
                <a:cs typeface="+mj-cs"/>
              </a:rPr>
              <a:t>Security Functions</a:t>
            </a:r>
          </a:p>
        </p:txBody>
      </p:sp>
      <p:sp>
        <p:nvSpPr>
          <p:cNvPr id="2" name="Footer Placeholder 1">
            <a:extLst>
              <a:ext uri="{FF2B5EF4-FFF2-40B4-BE49-F238E27FC236}">
                <a16:creationId xmlns:a16="http://schemas.microsoft.com/office/drawing/2014/main" id="{3396CD44-6D69-F84D-A227-044F89D301B8}"/>
              </a:ext>
            </a:extLst>
          </p:cNvPr>
          <p:cNvSpPr>
            <a:spLocks noGrp="1"/>
          </p:cNvSpPr>
          <p:nvPr>
            <p:ph type="ftr" sz="quarter" idx="11"/>
          </p:nvPr>
        </p:nvSpPr>
        <p:spPr/>
        <p:txBody>
          <a:bodyPr/>
          <a:lstStyle/>
          <a:p>
            <a:r>
              <a:rPr lang="en-US"/>
              <a:t>SecTor 2021</a:t>
            </a:r>
          </a:p>
        </p:txBody>
      </p:sp>
    </p:spTree>
    <p:extLst>
      <p:ext uri="{BB962C8B-B14F-4D97-AF65-F5344CB8AC3E}">
        <p14:creationId xmlns:p14="http://schemas.microsoft.com/office/powerpoint/2010/main" val="118116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45" grpId="0"/>
      <p:bldP spid="47" grpId="0"/>
      <p:bldP spid="49" grpId="0"/>
      <p:bldP spid="50" grpId="0"/>
      <p:bldP spid="59" grpId="0"/>
      <p:bldP spid="67" grpId="0"/>
      <p:bldP spid="74" grpId="0" animBg="1"/>
      <p:bldP spid="75" grpId="0"/>
      <p:bldP spid="8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5F604F7-5028-8745-A29E-10F2ADA24464}"/>
              </a:ext>
            </a:extLst>
          </p:cNvPr>
          <p:cNvSpPr>
            <a:spLocks noGrp="1"/>
          </p:cNvSpPr>
          <p:nvPr>
            <p:ph type="ftr" sz="quarter" idx="11"/>
          </p:nvPr>
        </p:nvSpPr>
        <p:spPr/>
        <p:txBody>
          <a:bodyPr/>
          <a:lstStyle/>
          <a:p>
            <a:r>
              <a:rPr lang="en-US"/>
              <a:t>SecTor 2021</a:t>
            </a:r>
          </a:p>
        </p:txBody>
      </p:sp>
      <p:pic>
        <p:nvPicPr>
          <p:cNvPr id="4098" name="Picture 2" descr="Hot Toys Reveals Their Wicked Cool VENOM Artist Mix Action Figure —  GeekTyrant">
            <a:extLst>
              <a:ext uri="{FF2B5EF4-FFF2-40B4-BE49-F238E27FC236}">
                <a16:creationId xmlns:a16="http://schemas.microsoft.com/office/drawing/2014/main" id="{FC8CDCB5-72B5-B745-8D5C-3C20309E8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117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5A2CB-5B44-5942-B920-6EF0EDE08CD9}"/>
              </a:ext>
            </a:extLst>
          </p:cNvPr>
          <p:cNvSpPr>
            <a:spLocks noGrp="1"/>
          </p:cNvSpPr>
          <p:nvPr>
            <p:ph type="title"/>
          </p:nvPr>
        </p:nvSpPr>
        <p:spPr/>
        <p:txBody>
          <a:bodyPr/>
          <a:lstStyle/>
          <a:p>
            <a:r>
              <a:rPr lang="en-US" dirty="0"/>
              <a:t>The Idea / Hypothesis</a:t>
            </a:r>
          </a:p>
        </p:txBody>
      </p:sp>
      <p:sp>
        <p:nvSpPr>
          <p:cNvPr id="3" name="Content Placeholder 2">
            <a:extLst>
              <a:ext uri="{FF2B5EF4-FFF2-40B4-BE49-F238E27FC236}">
                <a16:creationId xmlns:a16="http://schemas.microsoft.com/office/drawing/2014/main" id="{80658D66-9A4E-B64D-9E82-0174E87CED7A}"/>
              </a:ext>
            </a:extLst>
          </p:cNvPr>
          <p:cNvSpPr>
            <a:spLocks noGrp="1"/>
          </p:cNvSpPr>
          <p:nvPr>
            <p:ph sz="half" idx="1"/>
          </p:nvPr>
        </p:nvSpPr>
        <p:spPr>
          <a:xfrm>
            <a:off x="838200" y="1825625"/>
            <a:ext cx="5181600" cy="1325563"/>
          </a:xfrm>
        </p:spPr>
        <p:txBody>
          <a:bodyPr/>
          <a:lstStyle/>
          <a:p>
            <a:pPr marL="0" indent="0">
              <a:buNone/>
            </a:pPr>
            <a:r>
              <a:rPr lang="en-US" dirty="0"/>
              <a:t>There is a ton of places to get ideas for detection</a:t>
            </a:r>
          </a:p>
          <a:p>
            <a:endParaRPr lang="en-US" dirty="0"/>
          </a:p>
        </p:txBody>
      </p:sp>
      <p:sp>
        <p:nvSpPr>
          <p:cNvPr id="4" name="Content Placeholder 3">
            <a:extLst>
              <a:ext uri="{FF2B5EF4-FFF2-40B4-BE49-F238E27FC236}">
                <a16:creationId xmlns:a16="http://schemas.microsoft.com/office/drawing/2014/main" id="{06A65D49-D5FD-8142-BB54-E00F00582182}"/>
              </a:ext>
            </a:extLst>
          </p:cNvPr>
          <p:cNvSpPr>
            <a:spLocks noGrp="1"/>
          </p:cNvSpPr>
          <p:nvPr>
            <p:ph sz="half" idx="2"/>
          </p:nvPr>
        </p:nvSpPr>
        <p:spPr>
          <a:xfrm>
            <a:off x="6172200" y="1825624"/>
            <a:ext cx="5181600" cy="5032376"/>
          </a:xfrm>
        </p:spPr>
        <p:txBody>
          <a:bodyPr/>
          <a:lstStyle/>
          <a:p>
            <a:pPr marL="0" indent="0">
              <a:buNone/>
            </a:pPr>
            <a:r>
              <a:rPr lang="en-US" dirty="0"/>
              <a:t>Twitter</a:t>
            </a:r>
          </a:p>
          <a:p>
            <a:pPr marL="0" indent="0">
              <a:buNone/>
            </a:pPr>
            <a:r>
              <a:rPr lang="en-US" dirty="0" err="1"/>
              <a:t>Mitre</a:t>
            </a:r>
            <a:r>
              <a:rPr lang="en-US" dirty="0"/>
              <a:t> ATT&amp;CK</a:t>
            </a:r>
          </a:p>
          <a:p>
            <a:pPr marL="0" indent="0">
              <a:buNone/>
            </a:pPr>
            <a:r>
              <a:rPr lang="en-US" dirty="0"/>
              <a:t>Slack</a:t>
            </a:r>
          </a:p>
          <a:p>
            <a:pPr marL="457200" lvl="1" indent="0">
              <a:buNone/>
            </a:pPr>
            <a:r>
              <a:rPr lang="en-US" dirty="0" err="1"/>
              <a:t>BloodHound</a:t>
            </a:r>
            <a:endParaRPr lang="en-US" dirty="0"/>
          </a:p>
          <a:p>
            <a:pPr marL="457200" lvl="1" indent="0">
              <a:buNone/>
            </a:pPr>
            <a:r>
              <a:rPr lang="en-US" dirty="0" err="1"/>
              <a:t>ThreatHunting</a:t>
            </a:r>
            <a:endParaRPr lang="en-US" dirty="0"/>
          </a:p>
          <a:p>
            <a:pPr marL="0" indent="0">
              <a:buNone/>
            </a:pPr>
            <a:r>
              <a:rPr lang="en-US" dirty="0"/>
              <a:t>Discord</a:t>
            </a:r>
          </a:p>
          <a:p>
            <a:pPr marL="457200" lvl="1" indent="0">
              <a:buNone/>
            </a:pPr>
            <a:r>
              <a:rPr lang="en-US" dirty="0" err="1"/>
              <a:t>TrustedSec</a:t>
            </a:r>
            <a:endParaRPr lang="en-US" dirty="0"/>
          </a:p>
          <a:p>
            <a:pPr marL="457200" lvl="1" indent="0">
              <a:buNone/>
            </a:pPr>
            <a:r>
              <a:rPr lang="en-US" dirty="0"/>
              <a:t>BHIS</a:t>
            </a:r>
          </a:p>
          <a:p>
            <a:pPr marL="457200" lvl="1" indent="0">
              <a:buNone/>
            </a:pPr>
            <a:r>
              <a:rPr lang="en-US" dirty="0"/>
              <a:t>BTV</a:t>
            </a:r>
          </a:p>
          <a:p>
            <a:pPr marL="0" indent="0">
              <a:buNone/>
            </a:pPr>
            <a:r>
              <a:rPr lang="en-US" dirty="0"/>
              <a:t>Infosec News Site</a:t>
            </a:r>
          </a:p>
          <a:p>
            <a:pPr marL="0" indent="0">
              <a:buNone/>
            </a:pPr>
            <a:r>
              <a:rPr lang="en-US" dirty="0"/>
              <a:t>Threat Intel Team</a:t>
            </a:r>
          </a:p>
          <a:p>
            <a:pPr lvl="1"/>
            <a:endParaRPr lang="en-US" dirty="0"/>
          </a:p>
        </p:txBody>
      </p:sp>
      <p:pic>
        <p:nvPicPr>
          <p:cNvPr id="12290" name="Picture 2" descr="Marvel Announces New 'Venom' Series">
            <a:extLst>
              <a:ext uri="{FF2B5EF4-FFF2-40B4-BE49-F238E27FC236}">
                <a16:creationId xmlns:a16="http://schemas.microsoft.com/office/drawing/2014/main" id="{B5F407BF-E9CF-EE44-9D8E-6831643A77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17" y="3151188"/>
            <a:ext cx="5375383" cy="2957512"/>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85A96E94-E67E-4840-8317-C7A7E55ACCDA}"/>
              </a:ext>
            </a:extLst>
          </p:cNvPr>
          <p:cNvSpPr>
            <a:spLocks noGrp="1"/>
          </p:cNvSpPr>
          <p:nvPr>
            <p:ph type="ftr" sz="quarter" idx="11"/>
          </p:nvPr>
        </p:nvSpPr>
        <p:spPr/>
        <p:txBody>
          <a:bodyPr/>
          <a:lstStyle/>
          <a:p>
            <a:r>
              <a:rPr lang="en-US"/>
              <a:t>SecTor 2021</a:t>
            </a:r>
          </a:p>
        </p:txBody>
      </p:sp>
    </p:spTree>
    <p:extLst>
      <p:ext uri="{BB962C8B-B14F-4D97-AF65-F5344CB8AC3E}">
        <p14:creationId xmlns:p14="http://schemas.microsoft.com/office/powerpoint/2010/main" val="2824420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5A2CB-5B44-5942-B920-6EF0EDE08CD9}"/>
              </a:ext>
            </a:extLst>
          </p:cNvPr>
          <p:cNvSpPr>
            <a:spLocks noGrp="1"/>
          </p:cNvSpPr>
          <p:nvPr>
            <p:ph type="title"/>
          </p:nvPr>
        </p:nvSpPr>
        <p:spPr/>
        <p:txBody>
          <a:bodyPr/>
          <a:lstStyle/>
          <a:p>
            <a:r>
              <a:rPr lang="en-US" dirty="0"/>
              <a:t>The Idea / Hypothesis</a:t>
            </a:r>
          </a:p>
        </p:txBody>
      </p:sp>
      <p:sp>
        <p:nvSpPr>
          <p:cNvPr id="3" name="Content Placeholder 2">
            <a:extLst>
              <a:ext uri="{FF2B5EF4-FFF2-40B4-BE49-F238E27FC236}">
                <a16:creationId xmlns:a16="http://schemas.microsoft.com/office/drawing/2014/main" id="{80658D66-9A4E-B64D-9E82-0174E87CED7A}"/>
              </a:ext>
            </a:extLst>
          </p:cNvPr>
          <p:cNvSpPr>
            <a:spLocks noGrp="1"/>
          </p:cNvSpPr>
          <p:nvPr>
            <p:ph sz="half" idx="1"/>
          </p:nvPr>
        </p:nvSpPr>
        <p:spPr>
          <a:xfrm>
            <a:off x="838200" y="1825625"/>
            <a:ext cx="4599432" cy="4351338"/>
          </a:xfrm>
        </p:spPr>
        <p:txBody>
          <a:bodyPr>
            <a:normAutofit/>
          </a:bodyPr>
          <a:lstStyle/>
          <a:p>
            <a:pPr marL="0" indent="0">
              <a:buNone/>
            </a:pPr>
            <a:r>
              <a:rPr lang="en-US" dirty="0"/>
              <a:t>MDSEC</a:t>
            </a:r>
          </a:p>
          <a:p>
            <a:pPr marL="0" indent="0">
              <a:buNone/>
            </a:pPr>
            <a:r>
              <a:rPr lang="en-CA" dirty="0"/>
              <a:t>A Fresh Outlook on Mail Based Persistence</a:t>
            </a:r>
            <a:endParaRPr lang="en-US" dirty="0"/>
          </a:p>
          <a:p>
            <a:pPr marL="0" indent="0">
              <a:buNone/>
            </a:pPr>
            <a:endParaRPr lang="en-US" dirty="0"/>
          </a:p>
          <a:p>
            <a:pPr marL="0" indent="0">
              <a:buNone/>
            </a:pPr>
            <a:endParaRPr lang="en-US" dirty="0"/>
          </a:p>
          <a:p>
            <a:pPr marL="0" indent="0">
              <a:buNone/>
            </a:pPr>
            <a:r>
              <a:rPr lang="en-US" dirty="0"/>
              <a:t>https://</a:t>
            </a:r>
            <a:r>
              <a:rPr lang="en-US" dirty="0" err="1"/>
              <a:t>www.mdsec.co.uk</a:t>
            </a:r>
            <a:r>
              <a:rPr lang="en-US" dirty="0"/>
              <a:t>/2020/11/a-fresh-outlook-on-mail-based-persistence/</a:t>
            </a:r>
          </a:p>
        </p:txBody>
      </p:sp>
      <p:pic>
        <p:nvPicPr>
          <p:cNvPr id="5" name="Picture 2" descr="Venom Artwork Ultra Hd 4k, HD Superheroes, 4k Wallpapers, Images,  Backgrounds, Photos and Pictures">
            <a:extLst>
              <a:ext uri="{FF2B5EF4-FFF2-40B4-BE49-F238E27FC236}">
                <a16:creationId xmlns:a16="http://schemas.microsoft.com/office/drawing/2014/main" id="{56423465-96DC-7E40-8049-4566E04E2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632" y="1825625"/>
            <a:ext cx="6403648" cy="3606041"/>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C208EEF1-2C3C-8E46-B617-1AC6D1857706}"/>
              </a:ext>
            </a:extLst>
          </p:cNvPr>
          <p:cNvSpPr>
            <a:spLocks noGrp="1"/>
          </p:cNvSpPr>
          <p:nvPr>
            <p:ph type="ftr" sz="quarter" idx="11"/>
          </p:nvPr>
        </p:nvSpPr>
        <p:spPr/>
        <p:txBody>
          <a:bodyPr/>
          <a:lstStyle/>
          <a:p>
            <a:pPr algn="r"/>
            <a:r>
              <a:rPr lang="en-US"/>
              <a:t>SecTor 2021</a:t>
            </a:r>
            <a:endParaRPr lang="en-US" dirty="0"/>
          </a:p>
        </p:txBody>
      </p:sp>
    </p:spTree>
    <p:extLst>
      <p:ext uri="{BB962C8B-B14F-4D97-AF65-F5344CB8AC3E}">
        <p14:creationId xmlns:p14="http://schemas.microsoft.com/office/powerpoint/2010/main" val="764942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6F5228-1894-5A4A-90CA-34AE36294D44}"/>
              </a:ext>
            </a:extLst>
          </p:cNvPr>
          <p:cNvPicPr>
            <a:picLocks noChangeAspect="1"/>
          </p:cNvPicPr>
          <p:nvPr/>
        </p:nvPicPr>
        <p:blipFill rotWithShape="1">
          <a:blip r:embed="rId3"/>
          <a:srcRect t="498" r="1" b="9872"/>
          <a:stretch/>
        </p:blipFill>
        <p:spPr>
          <a:xfrm>
            <a:off x="120650" y="68263"/>
            <a:ext cx="11950700" cy="6721475"/>
          </a:xfrm>
          <a:prstGeom prst="rect">
            <a:avLst/>
          </a:prstGeom>
          <a:noFill/>
        </p:spPr>
      </p:pic>
      <p:sp>
        <p:nvSpPr>
          <p:cNvPr id="3" name="Footer Placeholder 2">
            <a:extLst>
              <a:ext uri="{FF2B5EF4-FFF2-40B4-BE49-F238E27FC236}">
                <a16:creationId xmlns:a16="http://schemas.microsoft.com/office/drawing/2014/main" id="{B085F6E3-4EEB-9346-ACE4-719F9A0239CC}"/>
              </a:ext>
            </a:extLst>
          </p:cNvPr>
          <p:cNvSpPr>
            <a:spLocks noGrp="1"/>
          </p:cNvSpPr>
          <p:nvPr>
            <p:ph type="ftr" sz="quarter" idx="11"/>
          </p:nvPr>
        </p:nvSpPr>
        <p:spPr/>
        <p:txBody>
          <a:bodyPr/>
          <a:lstStyle/>
          <a:p>
            <a:r>
              <a:rPr lang="en-US"/>
              <a:t>SecTor 2021</a:t>
            </a:r>
          </a:p>
        </p:txBody>
      </p:sp>
    </p:spTree>
    <p:extLst>
      <p:ext uri="{BB962C8B-B14F-4D97-AF65-F5344CB8AC3E}">
        <p14:creationId xmlns:p14="http://schemas.microsoft.com/office/powerpoint/2010/main" val="3234041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6F5228-1894-5A4A-90CA-34AE36294D44}"/>
              </a:ext>
            </a:extLst>
          </p:cNvPr>
          <p:cNvPicPr>
            <a:picLocks noChangeAspect="1"/>
          </p:cNvPicPr>
          <p:nvPr/>
        </p:nvPicPr>
        <p:blipFill rotWithShape="1">
          <a:blip r:embed="rId3"/>
          <a:srcRect t="498" r="1" b="9872"/>
          <a:stretch/>
        </p:blipFill>
        <p:spPr>
          <a:xfrm>
            <a:off x="120650" y="68263"/>
            <a:ext cx="11950700" cy="6721475"/>
          </a:xfrm>
          <a:prstGeom prst="rect">
            <a:avLst/>
          </a:prstGeom>
          <a:noFill/>
        </p:spPr>
      </p:pic>
      <p:sp>
        <p:nvSpPr>
          <p:cNvPr id="3" name="Footer Placeholder 2">
            <a:extLst>
              <a:ext uri="{FF2B5EF4-FFF2-40B4-BE49-F238E27FC236}">
                <a16:creationId xmlns:a16="http://schemas.microsoft.com/office/drawing/2014/main" id="{B085F6E3-4EEB-9346-ACE4-719F9A0239CC}"/>
              </a:ext>
            </a:extLst>
          </p:cNvPr>
          <p:cNvSpPr>
            <a:spLocks noGrp="1"/>
          </p:cNvSpPr>
          <p:nvPr>
            <p:ph type="ftr" sz="quarter" idx="11"/>
          </p:nvPr>
        </p:nvSpPr>
        <p:spPr/>
        <p:txBody>
          <a:bodyPr/>
          <a:lstStyle/>
          <a:p>
            <a:r>
              <a:rPr lang="en-US"/>
              <a:t>SecTor 2021</a:t>
            </a:r>
          </a:p>
        </p:txBody>
      </p:sp>
      <p:sp>
        <p:nvSpPr>
          <p:cNvPr id="4" name="Frame 3">
            <a:extLst>
              <a:ext uri="{FF2B5EF4-FFF2-40B4-BE49-F238E27FC236}">
                <a16:creationId xmlns:a16="http://schemas.microsoft.com/office/drawing/2014/main" id="{B19E3C42-5FC0-C34F-9B82-E037B1BF6CD8}"/>
              </a:ext>
            </a:extLst>
          </p:cNvPr>
          <p:cNvSpPr>
            <a:spLocks noChangeAspect="1"/>
          </p:cNvSpPr>
          <p:nvPr/>
        </p:nvSpPr>
        <p:spPr>
          <a:xfrm>
            <a:off x="1934818" y="4452731"/>
            <a:ext cx="4969566" cy="142341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Tree>
    <p:extLst>
      <p:ext uri="{BB962C8B-B14F-4D97-AF65-F5344CB8AC3E}">
        <p14:creationId xmlns:p14="http://schemas.microsoft.com/office/powerpoint/2010/main" val="4128107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6" id="{72F530E7-489B-2042-97EF-10A95D7AF229}" vid="{3568F6C4-2C7A-0B4B-ABF7-8D125C7D63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50942</TotalTime>
  <Words>2350</Words>
  <Application>Microsoft Macintosh PowerPoint</Application>
  <PresentationFormat>Widescreen</PresentationFormat>
  <Paragraphs>343</Paragraphs>
  <Slides>38</Slides>
  <Notes>35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Trebuchet MS</vt:lpstr>
      <vt:lpstr>Office Theme</vt:lpstr>
      <vt:lpstr>Full Circle Detection</vt:lpstr>
      <vt:lpstr>Bio</vt:lpstr>
      <vt:lpstr>The Process</vt:lpstr>
      <vt:lpstr>PowerPoint Presentation</vt:lpstr>
      <vt:lpstr>PowerPoint Presentation</vt:lpstr>
      <vt:lpstr>The Idea / Hypothesis</vt:lpstr>
      <vt:lpstr>The Idea / Hypothesis</vt:lpstr>
      <vt:lpstr>PowerPoint Presentation</vt:lpstr>
      <vt:lpstr>PowerPoint Presentation</vt:lpstr>
      <vt:lpstr>Detection</vt:lpstr>
      <vt:lpstr>What We Did</vt:lpstr>
      <vt:lpstr>PowerPoint Presentation</vt:lpstr>
      <vt:lpstr>Generate the Event(s)</vt:lpstr>
      <vt:lpstr>How To Build an ART?</vt:lpstr>
      <vt:lpstr>How To Build an ART?</vt:lpstr>
      <vt:lpstr>How To Build an ART?</vt:lpstr>
      <vt:lpstr>How To Build an ART?</vt:lpstr>
      <vt:lpstr>Convert Hunt to Detection</vt:lpstr>
      <vt:lpstr>Share Detection with Community</vt:lpstr>
      <vt:lpstr>Create Sigma Rule</vt:lpstr>
      <vt:lpstr>PowerPoint Presentation</vt:lpstr>
      <vt:lpstr>PowerPoint Presentation</vt:lpstr>
      <vt:lpstr>PowerPoint Presentation</vt:lpstr>
      <vt:lpstr>Create Sigma Rule</vt:lpstr>
      <vt:lpstr>PowerPoint Presentation</vt:lpstr>
      <vt:lpstr>PowerPoint Presentation</vt:lpstr>
      <vt:lpstr>Chris &amp; Josh</vt:lpstr>
      <vt:lpstr>Pro Tip</vt:lpstr>
      <vt:lpstr>Detection Pipeline</vt:lpstr>
      <vt:lpstr>Incident Response Playbook</vt:lpstr>
      <vt:lpstr>Plan vs Playbooks vs Microplays</vt:lpstr>
      <vt:lpstr>Two Open Frameworks</vt:lpstr>
      <vt:lpstr>RE&amp;CT</vt:lpstr>
      <vt:lpstr>Syntax Playbooks</vt:lpstr>
      <vt:lpstr>Training</vt:lpstr>
      <vt:lpstr>Bonus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Circle Detection</dc:title>
  <dc:creator>Mathieu Saulnier</dc:creator>
  <cp:lastModifiedBy>Mathieu Saulnier</cp:lastModifiedBy>
  <cp:revision>36</cp:revision>
  <dcterms:created xsi:type="dcterms:W3CDTF">2021-04-03T19:39:18Z</dcterms:created>
  <dcterms:modified xsi:type="dcterms:W3CDTF">2021-11-04T17:11:20Z</dcterms:modified>
</cp:coreProperties>
</file>